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59" r:id="rId5"/>
    <p:sldId id="339" r:id="rId6"/>
    <p:sldId id="286" r:id="rId7"/>
    <p:sldId id="340" r:id="rId8"/>
    <p:sldId id="312" r:id="rId9"/>
    <p:sldId id="343" r:id="rId10"/>
    <p:sldId id="346" r:id="rId11"/>
    <p:sldId id="344" r:id="rId12"/>
    <p:sldId id="345" r:id="rId13"/>
    <p:sldId id="347" r:id="rId14"/>
    <p:sldId id="348" r:id="rId15"/>
    <p:sldId id="349" r:id="rId16"/>
    <p:sldId id="351" r:id="rId17"/>
    <p:sldId id="350" r:id="rId18"/>
    <p:sldId id="352" r:id="rId19"/>
    <p:sldId id="38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orient="horz" userDrawn="1">
          <p15:clr>
            <a:srgbClr val="A4A3A4"/>
          </p15:clr>
        </p15:guide>
        <p15:guide id="5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leriya Kuchaeva" initials="VK" lastIdx="2" clrIdx="0">
    <p:extLst>
      <p:ext uri="{19B8F6BF-5375-455C-9EA6-DF929625EA0E}">
        <p15:presenceInfo xmlns:p15="http://schemas.microsoft.com/office/powerpoint/2012/main" userId="S::v.kuchaeva@omprussia.ru::98cc266b-f275-4eca-9c36-5e52de43285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F8FF"/>
    <a:srgbClr val="98EFFE"/>
    <a:srgbClr val="0FDCFC"/>
    <a:srgbClr val="444BE9"/>
    <a:srgbClr val="BFEAF9"/>
    <a:srgbClr val="049FE3"/>
    <a:srgbClr val="1C24C6"/>
    <a:srgbClr val="AFE4F7"/>
    <a:srgbClr val="5225C2"/>
    <a:srgbClr val="9CA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6" autoAdjust="0"/>
    <p:restoredTop sz="95226" autoAdjust="0"/>
  </p:normalViewPr>
  <p:slideViewPr>
    <p:cSldViewPr snapToGrid="0">
      <p:cViewPr varScale="1">
        <p:scale>
          <a:sx n="80" d="100"/>
          <a:sy n="80" d="100"/>
        </p:scale>
        <p:origin x="682" y="58"/>
      </p:cViewPr>
      <p:guideLst>
        <p:guide/>
        <p:guide pos="7680"/>
        <p:guide pos="3840"/>
        <p:guide orient="horz"/>
        <p:guide orient="horz"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088" y="77"/>
      </p:cViewPr>
      <p:guideLst/>
    </p:cSldViewPr>
  </p:notes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B3E59C82-E36D-4FE7-906F-66E068F2498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7D04A6E-DAEB-40E3-9EB7-AA834B5F126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05B584-E313-47F5-9C54-806F45FC8D6B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EBFD015-C3DD-4B93-8CDF-4161054642F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377392D-9DC7-4E95-BBAE-BD202FDC6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87952B-CCA3-4BFE-950B-F38ECEBA9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01566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BA05D1-9A45-4C02-A77A-85A03A7E808E}" type="datetimeFigureOut">
              <a:rPr lang="ru-RU" smtClean="0"/>
              <a:t>20.12.2021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A40BE-2385-44C1-AF48-E5B60FB0086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049741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Заголовок титульного листа: </a:t>
            </a:r>
          </a:p>
          <a:p>
            <a:r>
              <a:rPr lang="ru-RU" dirty="0"/>
              <a:t>Шрифт: </a:t>
            </a:r>
            <a:r>
              <a:rPr lang="en-US" dirty="0" err="1"/>
              <a:t>Akrobat</a:t>
            </a:r>
            <a:r>
              <a:rPr lang="ru-RU" dirty="0"/>
              <a:t> в начертании</a:t>
            </a:r>
            <a:r>
              <a:rPr lang="en-US" dirty="0"/>
              <a:t> </a:t>
            </a:r>
            <a:r>
              <a:rPr lang="en-US" dirty="0" err="1"/>
              <a:t>ExtraBold</a:t>
            </a:r>
            <a:r>
              <a:rPr lang="ru-RU" dirty="0"/>
              <a:t>  (</a:t>
            </a:r>
            <a:r>
              <a:rPr lang="en-US" dirty="0"/>
              <a:t>https://confluence.omprussia.ru/x/-VkgB</a:t>
            </a:r>
            <a:r>
              <a:rPr lang="ru-RU" dirty="0"/>
              <a:t>)</a:t>
            </a:r>
          </a:p>
          <a:p>
            <a:r>
              <a:rPr lang="ru-RU" dirty="0"/>
              <a:t>Размер шрифта 66, но для объемных заголовков допускается уменьшение размера шрифта.</a:t>
            </a:r>
          </a:p>
          <a:p>
            <a:r>
              <a:rPr lang="ru-RU" dirty="0"/>
              <a:t>Междустрочный интервал: множитель 0,9.</a:t>
            </a:r>
          </a:p>
          <a:p>
            <a:r>
              <a:rPr lang="ru-RU" dirty="0"/>
              <a:t>Заливка текста радиальным градиентом.</a:t>
            </a:r>
          </a:p>
          <a:p>
            <a:endParaRPr lang="ru-RU" dirty="0"/>
          </a:p>
          <a:p>
            <a:r>
              <a:rPr lang="ru-RU" b="1" dirty="0"/>
              <a:t>Подзаголовок титульного листа: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ALS </a:t>
            </a:r>
            <a:r>
              <a:rPr lang="en-US" dirty="0" err="1"/>
              <a:t>Hauss</a:t>
            </a:r>
            <a:r>
              <a:rPr lang="en-US" dirty="0"/>
              <a:t> S</a:t>
            </a:r>
            <a:r>
              <a:rPr lang="ru-RU" dirty="0"/>
              <a:t> в начертании </a:t>
            </a:r>
            <a:r>
              <a:rPr lang="en-US" dirty="0"/>
              <a:t>Regular </a:t>
            </a:r>
            <a:r>
              <a:rPr lang="ru-RU" dirty="0"/>
              <a:t>(</a:t>
            </a:r>
            <a:r>
              <a:rPr lang="en-US" dirty="0"/>
              <a:t>https://confluence.omprussia.ru/x/-VkgB</a:t>
            </a:r>
            <a:r>
              <a:rPr lang="ru-RU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Размер шрифта: 32, возможно уменьшение размера шрифта в случае, если подзаголовок объемный и не помещается на слайде.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Междустрочный интервал: одинарный.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Заливка текста однородная белая.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4A40BE-2385-44C1-AF48-E5B60FB00867}" type="slidenum">
              <a:rPr lang="ru-RU" smtClean="0"/>
              <a:t>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630224-EA12-42EA-ACD7-A42A2DF3FEC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559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Фигура, имеющая форму буквы L 7">
            <a:extLst>
              <a:ext uri="{FF2B5EF4-FFF2-40B4-BE49-F238E27FC236}">
                <a16:creationId xmlns:a16="http://schemas.microsoft.com/office/drawing/2014/main" id="{721EF1F2-1066-4AEE-A288-8D773BD6B5A3}"/>
              </a:ext>
            </a:extLst>
          </p:cNvPr>
          <p:cNvSpPr/>
          <p:nvPr userDrawn="1"/>
        </p:nvSpPr>
        <p:spPr>
          <a:xfrm rot="10800000">
            <a:off x="0" y="722086"/>
            <a:ext cx="3454400" cy="4180114"/>
          </a:xfrm>
          <a:prstGeom prst="corner">
            <a:avLst>
              <a:gd name="adj1" fmla="val 26214"/>
              <a:gd name="adj2" fmla="val 27229"/>
            </a:avLst>
          </a:prstGeom>
          <a:gradFill flip="none" rotWithShape="1">
            <a:gsLst>
              <a:gs pos="100000">
                <a:srgbClr val="83BDF7">
                  <a:alpha val="50000"/>
                </a:srgbClr>
              </a:gs>
              <a:gs pos="0">
                <a:srgbClr val="9173F1">
                  <a:alpha val="50000"/>
                </a:srgbClr>
              </a:gs>
              <a:gs pos="59000">
                <a:srgbClr val="68D5FC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85FA0-FE68-4ECE-B93C-1447656607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0971" y="728663"/>
            <a:ext cx="8461829" cy="1143680"/>
          </a:xfrm>
        </p:spPr>
        <p:txBody>
          <a:bodyPr lIns="360000" tIns="180000" rIns="0" anchor="t">
            <a:normAutofit/>
          </a:bodyPr>
          <a:lstStyle>
            <a:lvl1pPr>
              <a:defRPr sz="6600">
                <a:gradFill flip="none" rotWithShape="1">
                  <a:gsLst>
                    <a:gs pos="100000">
                      <a:srgbClr val="CBC4FC"/>
                    </a:gs>
                    <a:gs pos="0">
                      <a:srgbClr val="BEEDF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krobat ExtraBold" panose="000009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1F953B-5F24-49BF-812A-AB2B1C3E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8FBF862-25D9-482E-AE60-390DBEC9F22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148" y="5409337"/>
            <a:ext cx="2023140" cy="720000"/>
          </a:xfrm>
          <a:prstGeom prst="rect">
            <a:avLst/>
          </a:prstGeom>
        </p:spPr>
      </p:pic>
      <p:sp>
        <p:nvSpPr>
          <p:cNvPr id="14" name="Текст 13">
            <a:extLst>
              <a:ext uri="{FF2B5EF4-FFF2-40B4-BE49-F238E27FC236}">
                <a16:creationId xmlns:a16="http://schemas.microsoft.com/office/drawing/2014/main" id="{11CB23F7-D242-47D3-B1CE-5E15CC3F7AC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11425" y="1879600"/>
            <a:ext cx="8461375" cy="1143000"/>
          </a:xfrm>
        </p:spPr>
        <p:txBody>
          <a:bodyPr lIns="360000" tIns="180000" rIns="180000"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77757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разбивоч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Фигура, имеющая форму буквы L 7">
            <a:extLst>
              <a:ext uri="{FF2B5EF4-FFF2-40B4-BE49-F238E27FC236}">
                <a16:creationId xmlns:a16="http://schemas.microsoft.com/office/drawing/2014/main" id="{721EF1F2-1066-4AEE-A288-8D773BD6B5A3}"/>
              </a:ext>
            </a:extLst>
          </p:cNvPr>
          <p:cNvSpPr/>
          <p:nvPr userDrawn="1"/>
        </p:nvSpPr>
        <p:spPr>
          <a:xfrm rot="10800000">
            <a:off x="-2" y="4168877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85FA0-FE68-4ECE-B93C-1447656607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4168877"/>
            <a:ext cx="8432332" cy="1960461"/>
          </a:xfrm>
        </p:spPr>
        <p:txBody>
          <a:bodyPr lIns="180000" tIns="180000" rIns="0" anchor="t">
            <a:noAutofit/>
          </a:bodyPr>
          <a:lstStyle>
            <a:lvl1pPr>
              <a:defRPr sz="6000">
                <a:gradFill flip="none" rotWithShape="1">
                  <a:gsLst>
                    <a:gs pos="100000">
                      <a:srgbClr val="CBC4FC"/>
                    </a:gs>
                    <a:gs pos="0">
                      <a:srgbClr val="BEEDF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krobat ExtraBold" panose="00000900000000000000" pitchFamily="50" charset="-52"/>
              </a:defRPr>
            </a:lvl1pPr>
          </a:lstStyle>
          <a:p>
            <a:r>
              <a:rPr lang="ru-RU" dirty="0"/>
              <a:t>Образец</a:t>
            </a:r>
            <a:br>
              <a:rPr lang="ru-RU" dirty="0"/>
            </a:br>
            <a:r>
              <a:rPr lang="ru-RU" dirty="0"/>
              <a:t>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1F953B-5F24-49BF-812A-AB2B1C3E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8FBF862-25D9-482E-AE60-390DBEC9F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96"/>
          <a:stretch/>
        </p:blipFill>
        <p:spPr>
          <a:xfrm>
            <a:off x="10602197" y="5409337"/>
            <a:ext cx="744587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36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разбивоч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Фигура, имеющая форму буквы L 7">
            <a:extLst>
              <a:ext uri="{FF2B5EF4-FFF2-40B4-BE49-F238E27FC236}">
                <a16:creationId xmlns:a16="http://schemas.microsoft.com/office/drawing/2014/main" id="{721EF1F2-1066-4AEE-A288-8D773BD6B5A3}"/>
              </a:ext>
            </a:extLst>
          </p:cNvPr>
          <p:cNvSpPr/>
          <p:nvPr userDrawn="1"/>
        </p:nvSpPr>
        <p:spPr>
          <a:xfrm rot="10800000">
            <a:off x="-2" y="4168877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85FA0-FE68-4ECE-B93C-1447656607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4168877"/>
            <a:ext cx="8432332" cy="1960461"/>
          </a:xfrm>
        </p:spPr>
        <p:txBody>
          <a:bodyPr lIns="180000" tIns="180000" rIns="0" anchor="t">
            <a:noAutofit/>
          </a:bodyPr>
          <a:lstStyle>
            <a:lvl1pPr>
              <a:defRPr sz="6000">
                <a:gradFill flip="none" rotWithShape="1">
                  <a:gsLst>
                    <a:gs pos="100000">
                      <a:srgbClr val="CBC4FC"/>
                    </a:gs>
                    <a:gs pos="0">
                      <a:srgbClr val="BEEDF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krobat ExtraBold" panose="00000900000000000000" pitchFamily="50" charset="-52"/>
              </a:defRPr>
            </a:lvl1pPr>
          </a:lstStyle>
          <a:p>
            <a:r>
              <a:rPr lang="ru-RU" dirty="0"/>
              <a:t>Образец</a:t>
            </a:r>
            <a:br>
              <a:rPr lang="ru-RU" dirty="0"/>
            </a:br>
            <a:r>
              <a:rPr lang="ru-RU" dirty="0"/>
              <a:t>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1F953B-5F24-49BF-812A-AB2B1C3E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8FBF862-25D9-482E-AE60-390DBEC9F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96"/>
          <a:stretch/>
        </p:blipFill>
        <p:spPr>
          <a:xfrm>
            <a:off x="10602197" y="5409337"/>
            <a:ext cx="744587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950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Титульный разбивоч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Фигура, имеющая форму буквы L 7">
            <a:extLst>
              <a:ext uri="{FF2B5EF4-FFF2-40B4-BE49-F238E27FC236}">
                <a16:creationId xmlns:a16="http://schemas.microsoft.com/office/drawing/2014/main" id="{721EF1F2-1066-4AEE-A288-8D773BD6B5A3}"/>
              </a:ext>
            </a:extLst>
          </p:cNvPr>
          <p:cNvSpPr/>
          <p:nvPr userDrawn="1"/>
        </p:nvSpPr>
        <p:spPr>
          <a:xfrm rot="10800000">
            <a:off x="-2" y="4168877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85FA0-FE68-4ECE-B93C-1447656607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4168877"/>
            <a:ext cx="8432332" cy="1960461"/>
          </a:xfrm>
        </p:spPr>
        <p:txBody>
          <a:bodyPr lIns="180000" tIns="180000" rIns="0" anchor="t">
            <a:noAutofit/>
          </a:bodyPr>
          <a:lstStyle>
            <a:lvl1pPr>
              <a:defRPr sz="6000">
                <a:gradFill flip="none" rotWithShape="1">
                  <a:gsLst>
                    <a:gs pos="100000">
                      <a:srgbClr val="CBC4FC"/>
                    </a:gs>
                    <a:gs pos="0">
                      <a:srgbClr val="BEEDF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krobat ExtraBold" panose="00000900000000000000" pitchFamily="50" charset="-52"/>
              </a:defRPr>
            </a:lvl1pPr>
          </a:lstStyle>
          <a:p>
            <a:r>
              <a:rPr lang="ru-RU" dirty="0"/>
              <a:t>Образец</a:t>
            </a:r>
            <a:br>
              <a:rPr lang="ru-RU" dirty="0"/>
            </a:br>
            <a:r>
              <a:rPr lang="ru-RU" dirty="0"/>
              <a:t>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1F953B-5F24-49BF-812A-AB2B1C3E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8FBF862-25D9-482E-AE60-390DBEC9F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96"/>
          <a:stretch/>
        </p:blipFill>
        <p:spPr>
          <a:xfrm>
            <a:off x="10602197" y="5409337"/>
            <a:ext cx="744587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843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итульный разбивоч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Фигура, имеющая форму буквы L 7">
            <a:extLst>
              <a:ext uri="{FF2B5EF4-FFF2-40B4-BE49-F238E27FC236}">
                <a16:creationId xmlns:a16="http://schemas.microsoft.com/office/drawing/2014/main" id="{721EF1F2-1066-4AEE-A288-8D773BD6B5A3}"/>
              </a:ext>
            </a:extLst>
          </p:cNvPr>
          <p:cNvSpPr/>
          <p:nvPr userDrawn="1"/>
        </p:nvSpPr>
        <p:spPr>
          <a:xfrm rot="10800000">
            <a:off x="-2" y="3440215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85FA0-FE68-4ECE-B93C-1447656607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3440215"/>
            <a:ext cx="8432332" cy="2689123"/>
          </a:xfrm>
        </p:spPr>
        <p:txBody>
          <a:bodyPr lIns="180000" tIns="180000" rIns="0" anchor="t">
            <a:noAutofit/>
          </a:bodyPr>
          <a:lstStyle>
            <a:lvl1pPr>
              <a:defRPr sz="6000">
                <a:gradFill flip="none" rotWithShape="1">
                  <a:gsLst>
                    <a:gs pos="100000">
                      <a:srgbClr val="CBC4FC"/>
                    </a:gs>
                    <a:gs pos="0">
                      <a:srgbClr val="BEEDF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krobat ExtraBold" panose="00000900000000000000" pitchFamily="50" charset="-52"/>
              </a:defRPr>
            </a:lvl1pPr>
          </a:lstStyle>
          <a:p>
            <a:r>
              <a:rPr lang="ru-RU" dirty="0"/>
              <a:t>Образец</a:t>
            </a:r>
            <a:br>
              <a:rPr lang="ru-RU" dirty="0"/>
            </a:br>
            <a:r>
              <a:rPr lang="ru-RU" dirty="0"/>
              <a:t>заголовка</a:t>
            </a:r>
            <a:br>
              <a:rPr lang="ru-RU" dirty="0"/>
            </a:br>
            <a:r>
              <a:rPr lang="ru-RU" dirty="0"/>
              <a:t>длинного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1F953B-5F24-49BF-812A-AB2B1C3E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8FBF862-25D9-482E-AE60-390DBEC9F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96"/>
          <a:stretch/>
        </p:blipFill>
        <p:spPr>
          <a:xfrm>
            <a:off x="10602197" y="5409337"/>
            <a:ext cx="744587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8209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CA8757-11D1-4888-8A74-31A13DD81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5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F1B65C8E-7D15-4EAD-8535-5966733F0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>
              <a:defRPr>
                <a:solidFill>
                  <a:srgbClr val="D1E5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2C45962D-9C5D-4257-AAFA-8B1333B26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</p:spPr>
        <p:txBody>
          <a:bodyPr vert="horz" lIns="0" tIns="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33730D-66B1-4465-B8E5-2FE7373A93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E647BF6E-C7E8-45F2-A9DD-17250A00D4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D1E5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983877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CA8757-11D1-4888-8A74-31A13DD81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BFD5FD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F1B65C8E-7D15-4EAD-8535-5966733F0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>
              <a:defRPr>
                <a:solidFill>
                  <a:srgbClr val="D1E5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2C45962D-9C5D-4257-AAFA-8B1333B26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</p:spPr>
        <p:txBody>
          <a:bodyPr vert="horz" lIns="0" tIns="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9F0D668C-A159-4B15-9156-DB96E540F0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id="{41381217-960E-414D-993F-531E7F29E1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BFD5FD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4490636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CA8757-11D1-4888-8A74-31A13DD81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F1B65C8E-7D15-4EAD-8535-5966733F0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>
              <a:defRPr>
                <a:solidFill>
                  <a:srgbClr val="DDF7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2C45962D-9C5D-4257-AAFA-8B1333B26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</p:spPr>
        <p:txBody>
          <a:bodyPr vert="horz" lIns="0" tIns="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29977C50-60CA-481B-A51A-52C4CC73B3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id="{9363BBB8-996F-4812-9751-EB32B9EB3E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C5F1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32097614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1ECB0-C401-4370-A755-8EC87FCA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/>
          <a:lstStyle>
            <a:lvl1pPr>
              <a:defRPr>
                <a:solidFill>
                  <a:srgbClr val="1C24C6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9BB3B4-4E54-499A-946F-36C6259F1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E8CC9C-9021-4E90-8A21-824FBCAF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C24C6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9C0D0E6D-8209-47F2-A4F1-FAAE1FFE6D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8" name="Текст 8">
            <a:extLst>
              <a:ext uri="{FF2B5EF4-FFF2-40B4-BE49-F238E27FC236}">
                <a16:creationId xmlns:a16="http://schemas.microsoft.com/office/drawing/2014/main" id="{57B08F9C-F088-4AD8-B056-A72D954DAF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1C24C6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29090568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1ECB0-C401-4370-A755-8EC87FCA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9BB3B4-4E54-499A-946F-36C6259F1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E8CC9C-9021-4E90-8A21-824FBCAF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824F45DE-CED5-4679-B292-8A04F40614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8" name="Текст 8">
            <a:extLst>
              <a:ext uri="{FF2B5EF4-FFF2-40B4-BE49-F238E27FC236}">
                <a16:creationId xmlns:a16="http://schemas.microsoft.com/office/drawing/2014/main" id="{B0D4FF65-A6C5-4F38-AA5D-D04AD7B6E5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E3D9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39330153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1ECB0-C401-4370-A755-8EC87FCA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9BB3B4-4E54-499A-946F-36C6259F1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E8CC9C-9021-4E90-8A21-824FBCAF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ABAF5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5D94ABFB-2518-45ED-9C23-F363B4FC7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319B05CD-B5E2-4AB6-B01B-2A7C9226A2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CABAF5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375629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85FA0-FE68-4ECE-B93C-1447656607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4751" y="1318887"/>
            <a:ext cx="8564819" cy="1143680"/>
          </a:xfrm>
        </p:spPr>
        <p:txBody>
          <a:bodyPr lIns="360000" tIns="180000" rIns="0" anchor="t">
            <a:normAutofit/>
          </a:bodyPr>
          <a:lstStyle>
            <a:lvl1pPr>
              <a:defRPr sz="6600">
                <a:gradFill flip="none" rotWithShape="1">
                  <a:gsLst>
                    <a:gs pos="100000">
                      <a:srgbClr val="98EFFE"/>
                    </a:gs>
                    <a:gs pos="0">
                      <a:srgbClr val="E5F8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krobat ExtraBold" panose="000009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1F953B-5F24-49BF-812A-AB2B1C3E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 hidden="1">
            <a:extLst>
              <a:ext uri="{FF2B5EF4-FFF2-40B4-BE49-F238E27FC236}">
                <a16:creationId xmlns:a16="http://schemas.microsoft.com/office/drawing/2014/main" id="{78FBF862-25D9-482E-AE60-390DBEC9F22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533" y="5564993"/>
            <a:ext cx="1556732" cy="554014"/>
          </a:xfrm>
          <a:prstGeom prst="rect">
            <a:avLst/>
          </a:prstGeom>
        </p:spPr>
      </p:pic>
      <p:sp>
        <p:nvSpPr>
          <p:cNvPr id="14" name="Текст 13">
            <a:extLst>
              <a:ext uri="{FF2B5EF4-FFF2-40B4-BE49-F238E27FC236}">
                <a16:creationId xmlns:a16="http://schemas.microsoft.com/office/drawing/2014/main" id="{11CB23F7-D242-47D3-B1CE-5E15CC3F7AC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05146" y="2469824"/>
            <a:ext cx="8564360" cy="1143000"/>
          </a:xfrm>
        </p:spPr>
        <p:txBody>
          <a:bodyPr lIns="360000" tIns="180000" rIns="180000"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8629911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1ECB0-C401-4370-A755-8EC87FCA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/>
          <a:lstStyle>
            <a:lvl1pPr>
              <a:defRPr>
                <a:solidFill>
                  <a:srgbClr val="53A4E7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9BB3B4-4E54-499A-946F-36C6259F1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E8CC9C-9021-4E90-8A21-824FBCAF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3A4E7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2A5710CF-C6BD-4D4F-A419-F6F61A616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85723A01-B1C0-4583-84F6-295242770E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53A4E7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9759542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1ECB0-C401-4370-A755-8EC87FCA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/>
          <a:lstStyle>
            <a:lvl1pPr>
              <a:defRPr>
                <a:solidFill>
                  <a:srgbClr val="AC7DD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9BB3B4-4E54-499A-946F-36C6259F1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E8CC9C-9021-4E90-8A21-824FBCAF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AC7DD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7D30C9B6-2337-4B97-83B1-1DD4FD2117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8" name="Текст 8">
            <a:extLst>
              <a:ext uri="{FF2B5EF4-FFF2-40B4-BE49-F238E27FC236}">
                <a16:creationId xmlns:a16="http://schemas.microsoft.com/office/drawing/2014/main" id="{D0EAA7D2-2EC5-460A-9F1E-A2D4FE776B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AC7DD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8150794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1ECB0-C401-4370-A755-8EC87FCA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/>
          <a:lstStyle>
            <a:lvl1pPr>
              <a:defRPr>
                <a:solidFill>
                  <a:srgbClr val="799FEB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9BB3B4-4E54-499A-946F-36C6259F1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E8CC9C-9021-4E90-8A21-824FBCAF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799FEB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B4A5E243-6F51-4E88-8635-1B13F82C4A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8" name="Текст 8">
            <a:extLst>
              <a:ext uri="{FF2B5EF4-FFF2-40B4-BE49-F238E27FC236}">
                <a16:creationId xmlns:a16="http://schemas.microsoft.com/office/drawing/2014/main" id="{0A52F837-877B-4A1C-8F8B-52CF1ED51D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799FEB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3616510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1ECB0-C401-4370-A755-8EC87FCA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/>
          <a:lstStyle>
            <a:lvl1pPr>
              <a:defRPr>
                <a:solidFill>
                  <a:srgbClr val="9BF3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9BB3B4-4E54-499A-946F-36C6259F1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E8CC9C-9021-4E90-8A21-824FBCAF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9BF3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65BF138B-220A-40FD-A48F-5867A89E228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8" name="Текст 8">
            <a:extLst>
              <a:ext uri="{FF2B5EF4-FFF2-40B4-BE49-F238E27FC236}">
                <a16:creationId xmlns:a16="http://schemas.microsoft.com/office/drawing/2014/main" id="{F0B4F643-4070-4513-A968-3E4CF2DABE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9BF3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8397092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1ECB0-C401-4370-A755-8EC87FCA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9BB3B4-4E54-499A-946F-36C6259F1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E8CC9C-9021-4E90-8A21-824FBCAF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15BFDE0D-71C6-4DE0-BE59-5A87178C9E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1C415F93-38FE-4E82-9372-819295DC4F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E3D9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41643954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C6311-3DE2-4EEB-8E32-CF7EA8D9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/>
          <a:lstStyle>
            <a:lvl1pPr>
              <a:defRPr>
                <a:solidFill>
                  <a:srgbClr val="DDF7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F4626-0904-47F7-A896-1CB92905E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4713" y="1724400"/>
            <a:ext cx="5181600" cy="44049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C54B9C-6BFC-41F4-A58E-1396ADFB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5689" y="1724400"/>
            <a:ext cx="5181600" cy="44049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FFB99-EE87-431E-B99C-25245F17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DF7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0C4CC149-AB5B-4F7E-A4A7-EAD67A28FC5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792A340B-EA14-413A-93E1-424B24B7E68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DDF7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339236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C6311-3DE2-4EEB-8E32-CF7EA8D9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D1E5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F4626-0904-47F7-A896-1CB92905E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4713" y="1724400"/>
            <a:ext cx="5181600" cy="44049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C54B9C-6BFC-41F4-A58E-1396ADFB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5689" y="1724400"/>
            <a:ext cx="5181600" cy="44049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FFB99-EE87-431E-B99C-25245F17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5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F46A97F4-8EED-4BD7-BF08-887C134938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9BB02D2C-0320-427F-A341-B107E12F3F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D1E5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27481608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C6311-3DE2-4EEB-8E32-CF7EA8D9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/>
          <a:lstStyle>
            <a:lvl1pPr>
              <a:defRPr>
                <a:solidFill>
                  <a:srgbClr val="D1E5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F4626-0904-47F7-A896-1CB92905E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4713" y="1724400"/>
            <a:ext cx="5181600" cy="44049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C54B9C-6BFC-41F4-A58E-1396ADFB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5689" y="1724400"/>
            <a:ext cx="5181600" cy="44049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FFB99-EE87-431E-B99C-25245F17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5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874C9E97-9C7F-4116-8222-9EC1DE732C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291358A2-4CDE-401D-8009-0A0305613E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D1E5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38676348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C6311-3DE2-4EEB-8E32-CF7EA8D9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tIns="36000"/>
          <a:lstStyle>
            <a:lvl1pPr>
              <a:defRPr>
                <a:solidFill>
                  <a:srgbClr val="DDF7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F4626-0904-47F7-A896-1CB92905E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4713" y="1724400"/>
            <a:ext cx="5181600" cy="44049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C54B9C-6BFC-41F4-A58E-1396ADFB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5689" y="1724400"/>
            <a:ext cx="5181600" cy="44049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FFB99-EE87-431E-B99C-25245F17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813AFF5C-D901-4B18-8206-AC1B453D2D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CD7939AE-8277-4DC2-AEAB-9619BCBB534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DDF7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1024008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C6311-3DE2-4EEB-8E32-CF7EA8D9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tIns="0"/>
          <a:lstStyle>
            <a:lvl1pPr>
              <a:defRPr>
                <a:solidFill>
                  <a:srgbClr val="1C24C6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F4626-0904-47F7-A896-1CB92905E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4713" y="1724400"/>
            <a:ext cx="5181600" cy="4404938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C54B9C-6BFC-41F4-A58E-1396ADFB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5689" y="1724400"/>
            <a:ext cx="5181600" cy="4404938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FFB99-EE87-431E-B99C-25245F17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C24C6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7522BBBF-39E8-4343-9A8D-D6AF5E98DD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17A85C22-4476-4350-8251-47F11824A6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1C24C6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984989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85FA0-FE68-4ECE-B93C-1447656607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44386" y="1805270"/>
            <a:ext cx="8272902" cy="1143680"/>
          </a:xfrm>
        </p:spPr>
        <p:txBody>
          <a:bodyPr lIns="360000" tIns="180000" rIns="0" anchor="t">
            <a:normAutofit/>
          </a:bodyPr>
          <a:lstStyle>
            <a:lvl1pPr>
              <a:defRPr sz="6600">
                <a:gradFill flip="none" rotWithShape="1">
                  <a:gsLst>
                    <a:gs pos="100000">
                      <a:srgbClr val="98EFFE"/>
                    </a:gs>
                    <a:gs pos="0">
                      <a:srgbClr val="E5F8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krobat ExtraBold" panose="000009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1F953B-5F24-49BF-812A-AB2B1C3E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 hidden="1">
            <a:extLst>
              <a:ext uri="{FF2B5EF4-FFF2-40B4-BE49-F238E27FC236}">
                <a16:creationId xmlns:a16="http://schemas.microsoft.com/office/drawing/2014/main" id="{78FBF862-25D9-482E-AE60-390DBEC9F22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533" y="5564993"/>
            <a:ext cx="1556732" cy="554014"/>
          </a:xfrm>
          <a:prstGeom prst="rect">
            <a:avLst/>
          </a:prstGeom>
        </p:spPr>
      </p:pic>
      <p:sp>
        <p:nvSpPr>
          <p:cNvPr id="14" name="Текст 13">
            <a:extLst>
              <a:ext uri="{FF2B5EF4-FFF2-40B4-BE49-F238E27FC236}">
                <a16:creationId xmlns:a16="http://schemas.microsoft.com/office/drawing/2014/main" id="{11CB23F7-D242-47D3-B1CE-5E15CC3F7AC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4756" y="2956207"/>
            <a:ext cx="8272459" cy="1143000"/>
          </a:xfrm>
        </p:spPr>
        <p:txBody>
          <a:bodyPr lIns="360000" tIns="180000" rIns="180000"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7919318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C6311-3DE2-4EEB-8E32-CF7EA8D9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tIns="36000"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F4626-0904-47F7-A896-1CB92905E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4713" y="1724400"/>
            <a:ext cx="5181600" cy="44049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C54B9C-6BFC-41F4-A58E-1396ADFB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5689" y="1724400"/>
            <a:ext cx="5181600" cy="44049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FFB99-EE87-431E-B99C-25245F17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84DF4109-3AAF-4228-B7B4-BCA3848C87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1FD3A276-BF96-42E9-B1DF-B3FF9F979F3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E3D9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27466658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C6311-3DE2-4EEB-8E32-CF7EA8D9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tIns="36000"/>
          <a:lstStyle>
            <a:lvl1pPr>
              <a:defRPr>
                <a:solidFill>
                  <a:srgbClr val="CBC4FC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F4626-0904-47F7-A896-1CB92905E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4713" y="1724400"/>
            <a:ext cx="5181600" cy="44049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C54B9C-6BFC-41F4-A58E-1396ADFB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5689" y="1724400"/>
            <a:ext cx="5181600" cy="44049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FFB99-EE87-431E-B99C-25245F17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19A08B0D-ADA2-48B7-B995-AA627EDAE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BDBCA267-0422-40B2-8C99-27FB18A41B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CBC4FC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22249636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C6311-3DE2-4EEB-8E32-CF7EA8D9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tIns="0"/>
          <a:lstStyle>
            <a:lvl1pPr>
              <a:defRPr>
                <a:solidFill>
                  <a:srgbClr val="53A4E7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F4626-0904-47F7-A896-1CB92905E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4713" y="1724400"/>
            <a:ext cx="5181600" cy="4404938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C54B9C-6BFC-41F4-A58E-1396ADFB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5689" y="1724400"/>
            <a:ext cx="5181600" cy="4404938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FFB99-EE87-431E-B99C-25245F17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3A4E7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359F7082-67EB-417C-B0CC-48607A9D61E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445C6CD6-1F9D-4DE2-AF77-C405453FB12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53A4E7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7427271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C6311-3DE2-4EEB-8E32-CF7EA8D9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tIns="0"/>
          <a:lstStyle>
            <a:lvl1pPr>
              <a:defRPr>
                <a:solidFill>
                  <a:srgbClr val="AC7DD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F4626-0904-47F7-A896-1CB92905E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4713" y="1724400"/>
            <a:ext cx="5181600" cy="4404938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C54B9C-6BFC-41F4-A58E-1396ADFB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5689" y="1724400"/>
            <a:ext cx="5181600" cy="4404938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FFB99-EE87-431E-B99C-25245F17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AC7DD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100AA4D1-8F05-4083-BA70-BC60B04972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96D4E946-EF74-4403-AB75-046A7E82919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AC7DD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7008202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C6311-3DE2-4EEB-8E32-CF7EA8D9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tIns="0"/>
          <a:lstStyle>
            <a:lvl1pPr>
              <a:defRPr>
                <a:solidFill>
                  <a:srgbClr val="799FEB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F4626-0904-47F7-A896-1CB92905E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4713" y="1724400"/>
            <a:ext cx="5181600" cy="4404938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C54B9C-6BFC-41F4-A58E-1396ADFB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5689" y="1724400"/>
            <a:ext cx="5181600" cy="4404938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FFB99-EE87-431E-B99C-25245F17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799FEB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F1CDD7E5-2A55-4B2B-B4F7-5DF0855641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15695F27-9D06-482B-8AE9-4D23EF81D9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799FEB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41492145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C6311-3DE2-4EEB-8E32-CF7EA8D9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tIns="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F4626-0904-47F7-A896-1CB92905E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4713" y="1724400"/>
            <a:ext cx="5181600" cy="44049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C54B9C-6BFC-41F4-A58E-1396ADFB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5689" y="1724400"/>
            <a:ext cx="5181600" cy="44049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FFB99-EE87-431E-B99C-25245F17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DF7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8C6E2778-6EBE-44DB-B9FE-84928B94C4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6A647669-CB47-4E72-826E-22E9A1063D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DDF7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5891717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C6311-3DE2-4EEB-8E32-CF7EA8D9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tIns="0"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F4626-0904-47F7-A896-1CB92905E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4713" y="1724400"/>
            <a:ext cx="5181600" cy="44049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C54B9C-6BFC-41F4-A58E-1396ADFB2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5689" y="1724400"/>
            <a:ext cx="5181600" cy="44049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FFB99-EE87-431E-B99C-25245F17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581B893B-8B59-49BB-AC2A-4D3384C17A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5AFD781D-C4F5-4FB5-8A22-D5F9182C02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E3D9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8630851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</p:spPr>
        <p:txBody>
          <a:bodyPr tIns="0"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7200000" cy="1620000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7A4F10-D782-4732-A454-8FC8456FC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4713" y="3524996"/>
            <a:ext cx="5122862" cy="260434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98B9C42-8F35-41B7-AB40-3D8BBABFF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524996"/>
            <a:ext cx="5145088" cy="260434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0630EDF9-C04F-452E-8B2A-009C24D3C4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82D63E50-BCBC-4D93-A2B1-184E877F17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E3D9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22142910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7A4F10-D782-4732-A454-8FC8456FC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4713" y="3344996"/>
            <a:ext cx="5122862" cy="2784342"/>
          </a:xfrm>
        </p:spPr>
        <p:txBody>
          <a:bodyPr>
            <a:normAutofit/>
          </a:bodyPr>
          <a:lstStyle>
            <a:lvl1pPr marL="265113" indent="-265113"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98B9C42-8F35-41B7-AB40-3D8BBABFF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344996"/>
            <a:ext cx="5145088" cy="2784342"/>
          </a:xfrm>
        </p:spPr>
        <p:txBody>
          <a:bodyPr>
            <a:normAutofit/>
          </a:bodyPr>
          <a:lstStyle>
            <a:lvl1pPr marL="265113" indent="-265113"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E9BEB36F-2BF7-4ACB-875F-84D2B1FC7D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AE95AED1-76F4-470A-AB42-1B7AF57BF6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DDF7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3666577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</p:spPr>
        <p:txBody>
          <a:bodyPr/>
          <a:lstStyle>
            <a:lvl1pPr>
              <a:defRPr>
                <a:solidFill>
                  <a:srgbClr val="95D3F6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1681162"/>
            <a:ext cx="7200000" cy="1440000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7A4F10-D782-4732-A454-8FC8456FC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4713" y="3344998"/>
            <a:ext cx="5122862" cy="27843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98B9C42-8F35-41B7-AB40-3D8BBABFF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344998"/>
            <a:ext cx="5145088" cy="27843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2751721F-323A-4FD5-9443-3D530A1786B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B6954057-2C59-48F4-983C-ECB72CF7B09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95D3F6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3951942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итульный разбивоч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Фигура, имеющая форму буквы L 7">
            <a:extLst>
              <a:ext uri="{FF2B5EF4-FFF2-40B4-BE49-F238E27FC236}">
                <a16:creationId xmlns:a16="http://schemas.microsoft.com/office/drawing/2014/main" id="{721EF1F2-1066-4AEE-A288-8D773BD6B5A3}"/>
              </a:ext>
            </a:extLst>
          </p:cNvPr>
          <p:cNvSpPr/>
          <p:nvPr userDrawn="1"/>
        </p:nvSpPr>
        <p:spPr>
          <a:xfrm rot="10800000">
            <a:off x="-2" y="5060127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85FA0-FE68-4ECE-B93C-144765660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5060127"/>
            <a:ext cx="8432332" cy="1058921"/>
          </a:xfrm>
        </p:spPr>
        <p:txBody>
          <a:bodyPr lIns="180000" tIns="180000" rIns="0" anchor="t">
            <a:spAutoFit/>
          </a:bodyPr>
          <a:lstStyle>
            <a:lvl1pPr>
              <a:defRPr sz="6000">
                <a:gradFill flip="none" rotWithShape="1">
                  <a:gsLst>
                    <a:gs pos="100000">
                      <a:srgbClr val="CBC4FC"/>
                    </a:gs>
                    <a:gs pos="0">
                      <a:srgbClr val="BEEDF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krobat ExtraBold" panose="000009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1F953B-5F24-49BF-812A-AB2B1C3E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8FBF862-25D9-482E-AE60-390DBEC9F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96"/>
          <a:stretch/>
        </p:blipFill>
        <p:spPr>
          <a:xfrm>
            <a:off x="10602197" y="5409337"/>
            <a:ext cx="744587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906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</p:spPr>
        <p:txBody>
          <a:bodyPr/>
          <a:lstStyle>
            <a:lvl1pPr>
              <a:defRPr>
                <a:solidFill>
                  <a:srgbClr val="9BF3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7A4F10-D782-4732-A454-8FC8456FC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4713" y="3344996"/>
            <a:ext cx="5122862" cy="278434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98B9C42-8F35-41B7-AB40-3D8BBABFF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344996"/>
            <a:ext cx="5145088" cy="278434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r>
              <a:rPr lang="en-US" dirty="0"/>
              <a:t>\</a:t>
            </a:r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534F9FF5-DA9A-4916-9A8D-9C25B669C47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C62F2F86-190D-4A59-8E15-3B584330ED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9BF3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5489648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</p:spPr>
        <p:txBody>
          <a:bodyPr/>
          <a:lstStyle>
            <a:lvl1pPr>
              <a:defRPr>
                <a:solidFill>
                  <a:srgbClr val="AC7DD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7A4F10-D782-4732-A454-8FC8456FC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4713" y="3344996"/>
            <a:ext cx="5122862" cy="278434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1800"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98B9C42-8F35-41B7-AB40-3D8BBABFF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344996"/>
            <a:ext cx="5145088" cy="278434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1800"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B2A8FA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D334DEC5-4296-4176-976E-1B1E0343F15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A8049C09-34E5-40FB-83A2-ACDE7373FA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AC7DD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22916487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</p:spPr>
        <p:txBody>
          <a:bodyPr/>
          <a:lstStyle>
            <a:lvl1pPr>
              <a:defRPr>
                <a:solidFill>
                  <a:srgbClr val="8BD2FD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7A4F10-D782-4732-A454-8FC8456FC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4713" y="3344996"/>
            <a:ext cx="5122862" cy="278434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98B9C42-8F35-41B7-AB40-3D8BBABFF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344996"/>
            <a:ext cx="5145088" cy="278434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BD2FD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AF6D04BB-344C-4341-A62A-01D6BCA1D5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3CDE5E03-156D-419F-BFC7-1BE33466D8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8BD2FD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422076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</p:spPr>
        <p:txBody>
          <a:bodyPr/>
          <a:lstStyle>
            <a:lvl1pPr>
              <a:defRPr>
                <a:solidFill>
                  <a:srgbClr val="9BF3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7A4F10-D782-4732-A454-8FC8456FC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4713" y="3344996"/>
            <a:ext cx="5122862" cy="278434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98B9C42-8F35-41B7-AB40-3D8BBABFF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344996"/>
            <a:ext cx="5145088" cy="278434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9BF3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30FE4BFD-F673-4B84-88CF-00E694A1B3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9B284751-80D0-4C87-BFD3-3CDE35C719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9BF3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39873322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</p:spPr>
        <p:txBody>
          <a:bodyPr/>
          <a:lstStyle>
            <a:lvl1pPr>
              <a:defRPr>
                <a:solidFill>
                  <a:srgbClr val="53A4E7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7A4F10-D782-4732-A454-8FC8456FC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4713" y="3344996"/>
            <a:ext cx="5122862" cy="278434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1800"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98B9C42-8F35-41B7-AB40-3D8BBABFF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344996"/>
            <a:ext cx="5145088" cy="278434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1800"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3A4E7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245BB517-F257-4E40-B630-074656B03E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624E5916-A27D-4827-AECA-4A80116FA2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53A4E7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34969068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</p:spPr>
        <p:txBody>
          <a:bodyPr/>
          <a:lstStyle>
            <a:lvl1pPr>
              <a:defRPr>
                <a:solidFill>
                  <a:srgbClr val="1C24C6"/>
                </a:solidFill>
                <a:latin typeface="ALS Hauss Variable Light" panose="00000500000000000000" pitchFamily="50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7A4F10-D782-4732-A454-8FC8456FC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4713" y="3344996"/>
            <a:ext cx="5122862" cy="278434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1pPr>
            <a:lvl2pPr>
              <a:defRPr sz="180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2pPr>
            <a:lvl3pPr>
              <a:defRPr sz="180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3pPr>
            <a:lvl4pPr>
              <a:defRPr sz="180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4pPr>
            <a:lvl5pPr>
              <a:defRPr sz="180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98B9C42-8F35-41B7-AB40-3D8BBABFF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344996"/>
            <a:ext cx="5145088" cy="278434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1pPr>
            <a:lvl2pPr>
              <a:defRPr sz="180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2pPr>
            <a:lvl3pPr>
              <a:defRPr sz="180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3pPr>
            <a:lvl4pPr>
              <a:defRPr sz="180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4pPr>
            <a:lvl5pPr>
              <a:defRPr sz="180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C24C6"/>
                </a:solidFill>
                <a:latin typeface="ALS Hauss Variable Light" panose="00000500000000000000" pitchFamily="50" charset="0"/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78022C8B-CD71-4722-90E5-FCA68D9CA1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id="{0ABA7D14-EAD8-4C70-973B-8BFD81FE0A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1C24C6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8767517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</p:spPr>
        <p:txBody>
          <a:bodyPr/>
          <a:lstStyle>
            <a:lvl1pPr>
              <a:defRPr>
                <a:solidFill>
                  <a:srgbClr val="AC7DD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7A4F10-D782-4732-A454-8FC8456FC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4713" y="3344996"/>
            <a:ext cx="5122862" cy="278434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1800"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98B9C42-8F35-41B7-AB40-3D8BBABFF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344996"/>
            <a:ext cx="5145088" cy="278434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1800"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AC7DD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84F63CEE-51F0-4254-BD89-B105F7D6B7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id="{E5C0E9BF-F6BE-4E20-B94C-DAD10C05E2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AC7DD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23757723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</p:spPr>
        <p:txBody>
          <a:bodyPr/>
          <a:lstStyle>
            <a:lvl1pPr>
              <a:defRPr>
                <a:solidFill>
                  <a:srgbClr val="D1E5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7A4F10-D782-4732-A454-8FC8456FC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4713" y="3344996"/>
            <a:ext cx="5122862" cy="278434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98B9C42-8F35-41B7-AB40-3D8BBABFF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344996"/>
            <a:ext cx="5145088" cy="278434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743EACAA-8B22-4D01-ADFE-F14878AFD00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id="{F8188B0A-9FFC-4068-A934-9A59083236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D1E5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30323349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</p:spPr>
        <p:txBody>
          <a:bodyPr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7A4F10-D782-4732-A454-8FC8456FC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4713" y="3344996"/>
            <a:ext cx="5122862" cy="278434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98B9C42-8F35-41B7-AB40-3D8BBABFF4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344996"/>
            <a:ext cx="5145088" cy="278434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BC4FC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7468BD69-0525-4EA2-AB6A-C7EA6EF562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id="{0C09ADF7-1269-4001-8D3C-771108177C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E3D9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28055096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+фото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</p:spPr>
        <p:txBody>
          <a:bodyPr/>
          <a:lstStyle>
            <a:lvl1pPr>
              <a:defRPr>
                <a:solidFill>
                  <a:srgbClr val="DDF7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</p:spPr>
        <p:txBody>
          <a:bodyPr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BEEDFE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98676867-5034-4E11-893E-D9B75C2D0A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7FC573D0-D25C-4D52-B2AB-99DF65FA54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DDF7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2986783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разбивоч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Фигура, имеющая форму буквы L 7">
            <a:extLst>
              <a:ext uri="{FF2B5EF4-FFF2-40B4-BE49-F238E27FC236}">
                <a16:creationId xmlns:a16="http://schemas.microsoft.com/office/drawing/2014/main" id="{721EF1F2-1066-4AEE-A288-8D773BD6B5A3}"/>
              </a:ext>
            </a:extLst>
          </p:cNvPr>
          <p:cNvSpPr/>
          <p:nvPr userDrawn="1"/>
        </p:nvSpPr>
        <p:spPr>
          <a:xfrm rot="10800000">
            <a:off x="-2" y="5070418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85FA0-FE68-4ECE-B93C-144765660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5070418"/>
            <a:ext cx="8432332" cy="1058921"/>
          </a:xfrm>
        </p:spPr>
        <p:txBody>
          <a:bodyPr lIns="180000" tIns="180000" rIns="0" anchor="t">
            <a:spAutoFit/>
          </a:bodyPr>
          <a:lstStyle>
            <a:lvl1pPr>
              <a:defRPr sz="6000">
                <a:gradFill flip="none" rotWithShape="1">
                  <a:gsLst>
                    <a:gs pos="100000">
                      <a:srgbClr val="CBC4FC"/>
                    </a:gs>
                    <a:gs pos="0">
                      <a:srgbClr val="BEEDF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krobat ExtraBold" panose="000009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1F953B-5F24-49BF-812A-AB2B1C3E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8FBF862-25D9-482E-AE60-390DBEC9F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96"/>
          <a:stretch/>
        </p:blipFill>
        <p:spPr>
          <a:xfrm>
            <a:off x="10602197" y="5409337"/>
            <a:ext cx="744587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42254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+фото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</p:spPr>
        <p:txBody>
          <a:bodyPr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BC4FC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6DF9137E-61CA-4F72-8B77-FFB7A32317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8" name="Текст 8">
            <a:extLst>
              <a:ext uri="{FF2B5EF4-FFF2-40B4-BE49-F238E27FC236}">
                <a16:creationId xmlns:a16="http://schemas.microsoft.com/office/drawing/2014/main" id="{6E3D9986-20D0-41C2-87E0-1AF9AC2E57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E3D9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333177965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кст+фото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</p:spPr>
        <p:txBody>
          <a:bodyPr/>
          <a:lstStyle>
            <a:lvl1pPr>
              <a:defRPr>
                <a:solidFill>
                  <a:srgbClr val="4F80E8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F80E8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30CDE922-D1BF-48D4-9199-4C6AF6DC6A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8" name="Текст 8">
            <a:extLst>
              <a:ext uri="{FF2B5EF4-FFF2-40B4-BE49-F238E27FC236}">
                <a16:creationId xmlns:a16="http://schemas.microsoft.com/office/drawing/2014/main" id="{3AEC9E11-7F29-4F6F-AD86-E4CE5028CC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4F80E8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275580187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+фото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</p:spPr>
        <p:txBody>
          <a:bodyPr/>
          <a:lstStyle>
            <a:lvl1pPr>
              <a:defRPr>
                <a:solidFill>
                  <a:srgbClr val="AC7DD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</p:spPr>
        <p:txBody>
          <a:bodyPr anchor="t">
            <a:normAutofit/>
          </a:bodyPr>
          <a:lstStyle>
            <a:lvl1pPr marL="0" indent="0">
              <a:buNone/>
              <a:defRPr sz="2800" b="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AC7DD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F3B74D50-FA7D-4AA7-9981-935E838EF3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8" name="Текст 8">
            <a:extLst>
              <a:ext uri="{FF2B5EF4-FFF2-40B4-BE49-F238E27FC236}">
                <a16:creationId xmlns:a16="http://schemas.microsoft.com/office/drawing/2014/main" id="{084ABCF5-F898-44A8-BF79-EEC071A0A6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AC7DD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620652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екст+устройство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</p:spPr>
        <p:txBody>
          <a:bodyPr/>
          <a:lstStyle>
            <a:lvl1pPr>
              <a:defRPr>
                <a:solidFill>
                  <a:srgbClr val="DDF7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</p:spPr>
        <p:txBody>
          <a:bodyPr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DF7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98676867-5034-4E11-893E-D9B75C2D0A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7FC573D0-D25C-4D52-B2AB-99DF65FA54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DDF7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37387052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екст+устройство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</p:spPr>
        <p:txBody>
          <a:bodyPr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</p:spPr>
        <p:txBody>
          <a:bodyPr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98676867-5034-4E11-893E-D9B75C2D0A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7FC573D0-D25C-4D52-B2AB-99DF65FA54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E3D9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223129125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екст+устройство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</p:spPr>
        <p:txBody>
          <a:bodyPr/>
          <a:lstStyle>
            <a:lvl1pPr>
              <a:defRPr>
                <a:solidFill>
                  <a:srgbClr val="1C24C6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</p:spPr>
        <p:txBody>
          <a:bodyPr anchor="t">
            <a:normAutofit/>
          </a:bodyPr>
          <a:lstStyle>
            <a:lvl1pPr marL="0" indent="0">
              <a:buNone/>
              <a:defRPr sz="2800" b="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C24C6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98676867-5034-4E11-893E-D9B75C2D0A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7FC573D0-D25C-4D52-B2AB-99DF65FA54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1C24C6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3485242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екст+устройство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</p:spPr>
        <p:txBody>
          <a:bodyPr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</p:spPr>
        <p:txBody>
          <a:bodyPr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3D9F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98676867-5034-4E11-893E-D9B75C2D0A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7FC573D0-D25C-4D52-B2AB-99DF65FA54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E3D9F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39843718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екст+устройство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</p:spPr>
        <p:txBody>
          <a:bodyPr/>
          <a:lstStyle>
            <a:lvl1pPr>
              <a:defRPr>
                <a:solidFill>
                  <a:srgbClr val="AC7DDF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</p:spPr>
        <p:txBody>
          <a:bodyPr anchor="t">
            <a:normAutofit/>
          </a:bodyPr>
          <a:lstStyle>
            <a:lvl1pPr marL="0" indent="0">
              <a:buNone/>
              <a:defRPr sz="2800" b="0">
                <a:solidFill>
                  <a:schemeClr val="bg2">
                    <a:lumMod val="25000"/>
                  </a:schemeClr>
                </a:solidFill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AC7DDF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98676867-5034-4E11-893E-D9B75C2D0A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7FC573D0-D25C-4D52-B2AB-99DF65FA54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AC7DDF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49162408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Текст+устройство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</p:spPr>
        <p:txBody>
          <a:bodyPr/>
          <a:lstStyle>
            <a:lvl1pPr>
              <a:defRPr>
                <a:solidFill>
                  <a:srgbClr val="C7C1FC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</p:spPr>
        <p:txBody>
          <a:bodyPr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7C1FC"/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98676867-5034-4E11-893E-D9B75C2D0A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7FC573D0-D25C-4D52-B2AB-99DF65FA54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rgbClr val="C7C1FC"/>
                </a:solidFill>
                <a:latin typeface="ALS Hauss Variable Light" panose="00000500000000000000" pitchFamily="50" charset="0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433482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итульный разбивоч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Фигура, имеющая форму буквы L 7">
            <a:extLst>
              <a:ext uri="{FF2B5EF4-FFF2-40B4-BE49-F238E27FC236}">
                <a16:creationId xmlns:a16="http://schemas.microsoft.com/office/drawing/2014/main" id="{721EF1F2-1066-4AEE-A288-8D773BD6B5A3}"/>
              </a:ext>
            </a:extLst>
          </p:cNvPr>
          <p:cNvSpPr/>
          <p:nvPr userDrawn="1"/>
        </p:nvSpPr>
        <p:spPr>
          <a:xfrm rot="10800000">
            <a:off x="-2" y="5071702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85FA0-FE68-4ECE-B93C-144765660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5071702"/>
            <a:ext cx="8432332" cy="1058921"/>
          </a:xfrm>
        </p:spPr>
        <p:txBody>
          <a:bodyPr lIns="180000" tIns="180000" rIns="0" anchor="t">
            <a:spAutoFit/>
          </a:bodyPr>
          <a:lstStyle>
            <a:lvl1pPr>
              <a:defRPr sz="6000">
                <a:gradFill flip="none" rotWithShape="1">
                  <a:gsLst>
                    <a:gs pos="100000">
                      <a:srgbClr val="CBC4FC"/>
                    </a:gs>
                    <a:gs pos="0">
                      <a:srgbClr val="BEEDF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krobat ExtraBold" panose="000009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1F953B-5F24-49BF-812A-AB2B1C3E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8FBF862-25D9-482E-AE60-390DBEC9F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96"/>
          <a:stretch/>
        </p:blipFill>
        <p:spPr>
          <a:xfrm>
            <a:off x="10602197" y="5409337"/>
            <a:ext cx="744587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522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итульный разбивоч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Фигура, имеющая форму буквы L 7">
            <a:extLst>
              <a:ext uri="{FF2B5EF4-FFF2-40B4-BE49-F238E27FC236}">
                <a16:creationId xmlns:a16="http://schemas.microsoft.com/office/drawing/2014/main" id="{721EF1F2-1066-4AEE-A288-8D773BD6B5A3}"/>
              </a:ext>
            </a:extLst>
          </p:cNvPr>
          <p:cNvSpPr/>
          <p:nvPr userDrawn="1"/>
        </p:nvSpPr>
        <p:spPr>
          <a:xfrm rot="10800000">
            <a:off x="-2" y="5070416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85FA0-FE68-4ECE-B93C-144765660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5070416"/>
            <a:ext cx="8432332" cy="1058921"/>
          </a:xfrm>
        </p:spPr>
        <p:txBody>
          <a:bodyPr lIns="180000" tIns="180000" rIns="0" anchor="t">
            <a:spAutoFit/>
          </a:bodyPr>
          <a:lstStyle>
            <a:lvl1pPr>
              <a:defRPr sz="6000">
                <a:gradFill flip="none" rotWithShape="1">
                  <a:gsLst>
                    <a:gs pos="100000">
                      <a:srgbClr val="CBC4FC"/>
                    </a:gs>
                    <a:gs pos="0">
                      <a:srgbClr val="BEEDF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krobat ExtraBold" panose="00000900000000000000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1F953B-5F24-49BF-812A-AB2B1C3E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8FBF862-25D9-482E-AE60-390DBEC9F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96"/>
          <a:stretch/>
        </p:blipFill>
        <p:spPr>
          <a:xfrm>
            <a:off x="10602197" y="5409337"/>
            <a:ext cx="744587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59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разбивоч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Фигура, имеющая форму буквы L 7">
            <a:extLst>
              <a:ext uri="{FF2B5EF4-FFF2-40B4-BE49-F238E27FC236}">
                <a16:creationId xmlns:a16="http://schemas.microsoft.com/office/drawing/2014/main" id="{721EF1F2-1066-4AEE-A288-8D773BD6B5A3}"/>
              </a:ext>
            </a:extLst>
          </p:cNvPr>
          <p:cNvSpPr/>
          <p:nvPr userDrawn="1"/>
        </p:nvSpPr>
        <p:spPr>
          <a:xfrm rot="10800000">
            <a:off x="-2" y="3429000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85FA0-FE68-4ECE-B93C-1447656607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3440217"/>
            <a:ext cx="8432332" cy="2689122"/>
          </a:xfrm>
        </p:spPr>
        <p:txBody>
          <a:bodyPr lIns="180000" tIns="180000" rIns="0" anchor="t">
            <a:noAutofit/>
          </a:bodyPr>
          <a:lstStyle>
            <a:lvl1pPr>
              <a:defRPr sz="6000">
                <a:gradFill flip="none" rotWithShape="1">
                  <a:gsLst>
                    <a:gs pos="100000">
                      <a:srgbClr val="CBC4FC"/>
                    </a:gs>
                    <a:gs pos="0">
                      <a:srgbClr val="BEEDF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krobat ExtraBold" panose="00000900000000000000" pitchFamily="50" charset="-52"/>
              </a:defRPr>
            </a:lvl1pPr>
          </a:lstStyle>
          <a:p>
            <a:r>
              <a:rPr lang="ru-RU" dirty="0"/>
              <a:t>Образец</a:t>
            </a:r>
            <a:br>
              <a:rPr lang="ru-RU" dirty="0"/>
            </a:br>
            <a:r>
              <a:rPr lang="ru-RU" dirty="0"/>
              <a:t>заголовка</a:t>
            </a:r>
            <a:br>
              <a:rPr lang="ru-RU" dirty="0"/>
            </a:br>
            <a:r>
              <a:rPr lang="ru-RU" dirty="0"/>
              <a:t>длинного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1F953B-5F24-49BF-812A-AB2B1C3E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8FBF862-25D9-482E-AE60-390DBEC9F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96"/>
          <a:stretch/>
        </p:blipFill>
        <p:spPr>
          <a:xfrm>
            <a:off x="10602197" y="5409337"/>
            <a:ext cx="744587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628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разбивоч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Фигура, имеющая форму буквы L 7">
            <a:extLst>
              <a:ext uri="{FF2B5EF4-FFF2-40B4-BE49-F238E27FC236}">
                <a16:creationId xmlns:a16="http://schemas.microsoft.com/office/drawing/2014/main" id="{721EF1F2-1066-4AEE-A288-8D773BD6B5A3}"/>
              </a:ext>
            </a:extLst>
          </p:cNvPr>
          <p:cNvSpPr/>
          <p:nvPr userDrawn="1"/>
        </p:nvSpPr>
        <p:spPr>
          <a:xfrm rot="10800000">
            <a:off x="-2" y="4168877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85FA0-FE68-4ECE-B93C-1447656607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4168877"/>
            <a:ext cx="8432332" cy="1960461"/>
          </a:xfrm>
        </p:spPr>
        <p:txBody>
          <a:bodyPr lIns="180000" tIns="180000" rIns="0" anchor="t">
            <a:noAutofit/>
          </a:bodyPr>
          <a:lstStyle>
            <a:lvl1pPr>
              <a:defRPr sz="6000">
                <a:gradFill flip="none" rotWithShape="1">
                  <a:gsLst>
                    <a:gs pos="100000">
                      <a:srgbClr val="CBC4FC"/>
                    </a:gs>
                    <a:gs pos="0">
                      <a:srgbClr val="BEEDF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krobat ExtraBold" panose="00000900000000000000" pitchFamily="50" charset="-52"/>
              </a:defRPr>
            </a:lvl1pPr>
          </a:lstStyle>
          <a:p>
            <a:r>
              <a:rPr lang="ru-RU" dirty="0"/>
              <a:t>Образец</a:t>
            </a:r>
            <a:br>
              <a:rPr lang="ru-RU" dirty="0"/>
            </a:br>
            <a:r>
              <a:rPr lang="ru-RU" dirty="0"/>
              <a:t>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1F953B-5F24-49BF-812A-AB2B1C3EE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8FBF862-25D9-482E-AE60-390DBEC9F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96"/>
          <a:stretch/>
        </p:blipFill>
        <p:spPr>
          <a:xfrm>
            <a:off x="10602197" y="5409337"/>
            <a:ext cx="744587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65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1DE6A2-99CD-4572-A208-0B3563D59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</p:spPr>
        <p:txBody>
          <a:bodyPr vert="horz" lIns="0" tIns="45720" rIns="0" bIns="45720" rtlCol="0" anchor="t">
            <a:sp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8B50E54-0431-40C4-B44A-7933B62378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</p:spPr>
        <p:txBody>
          <a:bodyPr vert="horz" lIns="0" tIns="0" rIns="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8D8122-AD29-4DA5-8C83-DD5E00066E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1"/>
            <a:ext cx="874713" cy="728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C5F1FF"/>
                </a:solidFill>
                <a:latin typeface="ALS Hauss Variable" panose="00000500000000000000" pitchFamily="50" charset="0"/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>
            <a:extLst>
              <a:ext uri="{FF2B5EF4-FFF2-40B4-BE49-F238E27FC236}">
                <a16:creationId xmlns:a16="http://schemas.microsoft.com/office/drawing/2014/main" id="{B41E1173-698C-40B9-BDF7-0D46A86BC5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74711" y="6356350"/>
            <a:ext cx="10479087" cy="365125"/>
          </a:xfrm>
          <a:prstGeom prst="rect">
            <a:avLst/>
          </a:prstGeom>
        </p:spPr>
        <p:txBody>
          <a:bodyPr vert="horz" lIns="0" tIns="45720" rIns="91440" bIns="45720" rtlCol="0" anchor="t"/>
          <a:lstStyle>
            <a:lvl1pPr algn="l">
              <a:defRPr sz="1200">
                <a:solidFill>
                  <a:schemeClr val="bg1"/>
                </a:solidFill>
                <a:latin typeface="ALS Hauss Variable Light" panose="00000500000000000000" pitchFamily="50" charset="0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296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16" r:id="rId2"/>
    <p:sldLayoutId id="2147483717" r:id="rId3"/>
    <p:sldLayoutId id="2147483712" r:id="rId4"/>
    <p:sldLayoutId id="2147483698" r:id="rId5"/>
    <p:sldLayoutId id="2147483714" r:id="rId6"/>
    <p:sldLayoutId id="2147483715" r:id="rId7"/>
    <p:sldLayoutId id="2147483713" r:id="rId8"/>
    <p:sldLayoutId id="2147483699" r:id="rId9"/>
    <p:sldLayoutId id="2147483700" r:id="rId10"/>
    <p:sldLayoutId id="2147483701" r:id="rId11"/>
    <p:sldLayoutId id="2147483704" r:id="rId12"/>
    <p:sldLayoutId id="2147483705" r:id="rId13"/>
    <p:sldLayoutId id="2147483660" r:id="rId14"/>
    <p:sldLayoutId id="2147483662" r:id="rId15"/>
    <p:sldLayoutId id="2147483661" r:id="rId16"/>
    <p:sldLayoutId id="2147483663" r:id="rId17"/>
    <p:sldLayoutId id="2147483650" r:id="rId18"/>
    <p:sldLayoutId id="2147483664" r:id="rId19"/>
    <p:sldLayoutId id="2147483665" r:id="rId20"/>
    <p:sldLayoutId id="2147483666" r:id="rId21"/>
    <p:sldLayoutId id="2147483669" r:id="rId22"/>
    <p:sldLayoutId id="2147483667" r:id="rId23"/>
    <p:sldLayoutId id="2147483668" r:id="rId24"/>
    <p:sldLayoutId id="2147483652" r:id="rId25"/>
    <p:sldLayoutId id="2147483670" r:id="rId26"/>
    <p:sldLayoutId id="2147483671" r:id="rId27"/>
    <p:sldLayoutId id="2147483672" r:id="rId28"/>
    <p:sldLayoutId id="2147483673" r:id="rId29"/>
    <p:sldLayoutId id="2147483674" r:id="rId30"/>
    <p:sldLayoutId id="2147483697" r:id="rId31"/>
    <p:sldLayoutId id="2147483675" r:id="rId32"/>
    <p:sldLayoutId id="2147483676" r:id="rId33"/>
    <p:sldLayoutId id="2147483677" r:id="rId34"/>
    <p:sldLayoutId id="2147483678" r:id="rId35"/>
    <p:sldLayoutId id="2147483679" r:id="rId36"/>
    <p:sldLayoutId id="2147483653" r:id="rId37"/>
    <p:sldLayoutId id="2147483681" r:id="rId38"/>
    <p:sldLayoutId id="2147483682" r:id="rId39"/>
    <p:sldLayoutId id="2147483683" r:id="rId40"/>
    <p:sldLayoutId id="2147483684" r:id="rId41"/>
    <p:sldLayoutId id="2147483685" r:id="rId42"/>
    <p:sldLayoutId id="2147483686" r:id="rId43"/>
    <p:sldLayoutId id="2147483687" r:id="rId44"/>
    <p:sldLayoutId id="2147483688" r:id="rId45"/>
    <p:sldLayoutId id="2147483689" r:id="rId46"/>
    <p:sldLayoutId id="2147483690" r:id="rId47"/>
    <p:sldLayoutId id="2147483691" r:id="rId48"/>
    <p:sldLayoutId id="2147483693" r:id="rId49"/>
    <p:sldLayoutId id="2147483694" r:id="rId50"/>
    <p:sldLayoutId id="2147483695" r:id="rId51"/>
    <p:sldLayoutId id="2147483696" r:id="rId52"/>
    <p:sldLayoutId id="2147483706" r:id="rId53"/>
    <p:sldLayoutId id="2147483707" r:id="rId54"/>
    <p:sldLayoutId id="2147483709" r:id="rId55"/>
    <p:sldLayoutId id="2147483710" r:id="rId56"/>
    <p:sldLayoutId id="2147483711" r:id="rId57"/>
    <p:sldLayoutId id="2147483708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DDF7FF"/>
          </a:solidFill>
          <a:latin typeface="ALS Hauss Variable Light" panose="00000500000000000000" pitchFamily="50" charset="0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Clr>
          <a:srgbClr val="CBC4FC"/>
        </a:buClr>
        <a:buFont typeface="ALS Hauss S" panose="00000500000000000000" pitchFamily="2" charset="0"/>
        <a:buChar char="›"/>
        <a:defRPr sz="2600" kern="1200">
          <a:solidFill>
            <a:schemeClr val="bg1"/>
          </a:solidFill>
          <a:latin typeface="ALS Hauss Variable" panose="00000500000000000000" pitchFamily="50" charset="0"/>
          <a:ea typeface="+mn-ea"/>
          <a:cs typeface="+mn-cs"/>
        </a:defRPr>
      </a:lvl1pPr>
      <a:lvl2pPr marL="447675" indent="-265113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Clr>
          <a:srgbClr val="CBC4FC"/>
        </a:buClr>
        <a:buSzPct val="90000"/>
        <a:buFontTx/>
        <a:buChar char="›"/>
        <a:defRPr sz="2400" kern="1200">
          <a:solidFill>
            <a:schemeClr val="bg1"/>
          </a:solidFill>
          <a:latin typeface="ALS Hauss Variable" panose="00000500000000000000" pitchFamily="50" charset="0"/>
          <a:ea typeface="+mn-ea"/>
          <a:cs typeface="+mn-cs"/>
        </a:defRPr>
      </a:lvl2pPr>
      <a:lvl3pPr marL="720725" indent="-273050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Clr>
          <a:srgbClr val="CBC4FC"/>
        </a:buClr>
        <a:buSzPct val="80000"/>
        <a:buFont typeface="ALS Hauss S" panose="00000500000000000000" pitchFamily="2" charset="0"/>
        <a:buChar char="›"/>
        <a:defRPr sz="2000" kern="1200">
          <a:solidFill>
            <a:schemeClr val="bg1"/>
          </a:solidFill>
          <a:latin typeface="ALS Hauss Variable" panose="00000500000000000000" pitchFamily="50" charset="0"/>
          <a:ea typeface="+mn-ea"/>
          <a:cs typeface="+mn-cs"/>
        </a:defRPr>
      </a:lvl3pPr>
      <a:lvl4pPr marL="985838" indent="-265113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Clr>
          <a:srgbClr val="CBC4FC"/>
        </a:buClr>
        <a:buSzPct val="70000"/>
        <a:buFont typeface="ALS Hauss S" panose="00000500000000000000" pitchFamily="2" charset="0"/>
        <a:buChar char="›"/>
        <a:defRPr sz="1800" kern="1200">
          <a:solidFill>
            <a:schemeClr val="bg1"/>
          </a:solidFill>
          <a:latin typeface="ALS Hauss Variable" panose="00000500000000000000" pitchFamily="50" charset="0"/>
          <a:ea typeface="+mn-ea"/>
          <a:cs typeface="+mn-cs"/>
        </a:defRPr>
      </a:lvl4pPr>
      <a:lvl5pPr marL="1260475" indent="-274638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Clr>
          <a:srgbClr val="CBC4FC"/>
        </a:buClr>
        <a:buSzPct val="60000"/>
        <a:buFont typeface="ALS Hauss S" panose="00000500000000000000" pitchFamily="2" charset="0"/>
        <a:buChar char="›"/>
        <a:defRPr sz="1800" kern="1200">
          <a:solidFill>
            <a:schemeClr val="bg1"/>
          </a:solidFill>
          <a:latin typeface="ALS Hauss Variable" panose="00000500000000000000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 userDrawn="1">
          <p15:clr>
            <a:srgbClr val="F26B43"/>
          </p15:clr>
        </p15:guide>
        <p15:guide id="2" pos="551" userDrawn="1">
          <p15:clr>
            <a:srgbClr val="F26B43"/>
          </p15:clr>
        </p15:guide>
        <p15:guide id="3" pos="7129" userDrawn="1">
          <p15:clr>
            <a:srgbClr val="F26B43"/>
          </p15:clr>
        </p15:guide>
        <p15:guide id="4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uroraos.ru/" TargetMode="External"/><Relationship Id="rId2" Type="http://schemas.openxmlformats.org/officeDocument/2006/relationships/hyperlink" Target="https://www.omp.ru/" TargetMode="External"/><Relationship Id="rId1" Type="http://schemas.openxmlformats.org/officeDocument/2006/relationships/slideLayout" Target="../slideLayouts/slideLayout8.xml"/><Relationship Id="rId4" Type="http://schemas.openxmlformats.org/officeDocument/2006/relationships/hyperlink" Target="mailto:info@omp.r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hyperlink" Target="mailto:dev-support@omp.ru" TargetMode="Externa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10" Type="http://schemas.openxmlformats.org/officeDocument/2006/relationships/image" Target="../media/image41.svg"/><Relationship Id="rId4" Type="http://schemas.openxmlformats.org/officeDocument/2006/relationships/image" Target="../media/image35.svg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hyperlink" Target="mailto:dev-support@omp.ru" TargetMode="Externa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10" Type="http://schemas.openxmlformats.org/officeDocument/2006/relationships/image" Target="../media/image41.svg"/><Relationship Id="rId4" Type="http://schemas.openxmlformats.org/officeDocument/2006/relationships/image" Target="../media/image35.svg"/><Relationship Id="rId9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hyperlink" Target="mailto:dev-support@omp.ru" TargetMode="Externa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10" Type="http://schemas.openxmlformats.org/officeDocument/2006/relationships/image" Target="../media/image41.svg"/><Relationship Id="rId4" Type="http://schemas.openxmlformats.org/officeDocument/2006/relationships/image" Target="../media/image35.sv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hyperlink" Target="mailto:dev-support@omp.ru" TargetMode="Externa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10" Type="http://schemas.openxmlformats.org/officeDocument/2006/relationships/image" Target="../media/image41.svg"/><Relationship Id="rId4" Type="http://schemas.openxmlformats.org/officeDocument/2006/relationships/image" Target="../media/image35.sv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FB285E93-D94F-46EB-8932-D687FD7A3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>
                <a:effectLst/>
              </a:rPr>
              <a:t>СЕРВИС УВЕДОМЛЕНИЙ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АВРОРА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76EE8E1A-6881-4DE4-8788-0F4CFE8E5A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4829" y="5557838"/>
            <a:ext cx="8272459" cy="114300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ru-RU" sz="1800" dirty="0">
                <a:latin typeface="ALS Hauss Variable Light" panose="00000500000000000000" pitchFamily="50" charset="0"/>
              </a:rPr>
              <a:t>Дмитрий Шевченко, владелец продукта</a:t>
            </a:r>
          </a:p>
          <a:p>
            <a:pPr>
              <a:spcBef>
                <a:spcPts val="0"/>
              </a:spcBef>
            </a:pPr>
            <a:r>
              <a:rPr lang="ru-RU" sz="1800" dirty="0">
                <a:latin typeface="ALS Hauss Variable Light" panose="00000500000000000000" pitchFamily="50" charset="0"/>
              </a:rPr>
              <a:t>Камиль Ахметов, инженер-разработчик</a:t>
            </a:r>
          </a:p>
          <a:p>
            <a:pPr>
              <a:spcBef>
                <a:spcPts val="0"/>
              </a:spcBef>
            </a:pPr>
            <a:r>
              <a:rPr lang="ru-RU" sz="1800" dirty="0">
                <a:latin typeface="ALS Hauss Variable Light" panose="00000500000000000000" pitchFamily="50" charset="0"/>
              </a:rPr>
              <a:t>Евгений Дворников, инженер-разработчик</a:t>
            </a:r>
          </a:p>
        </p:txBody>
      </p:sp>
    </p:spTree>
    <p:extLst>
      <p:ext uri="{BB962C8B-B14F-4D97-AF65-F5344CB8AC3E}">
        <p14:creationId xmlns:p14="http://schemas.microsoft.com/office/powerpoint/2010/main" val="3666136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E25A2086-242D-4AE4-A548-551F59055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442574" cy="646331"/>
          </a:xfrm>
        </p:spPr>
        <p:txBody>
          <a:bodyPr/>
          <a:lstStyle/>
          <a:p>
            <a:r>
              <a:rPr lang="ru-RU" sz="4000" dirty="0"/>
              <a:t>Подсистема Аврора </a:t>
            </a:r>
            <a:r>
              <a:rPr lang="en-US" sz="4000" dirty="0"/>
              <a:t>Push</a:t>
            </a:r>
            <a:endParaRPr lang="ru-RU" sz="40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B8083FA-844B-4070-A62B-0B2079692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D57DB09-5564-42DE-92D1-BDD3C0DCD7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СЕРВИС УВЕДОМЛЕНИЙ АВРОРА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C0DD2A5-8CEB-4B90-8F8A-2B4CEE74D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714" y="1901952"/>
            <a:ext cx="10473784" cy="386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680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9CC762E-EF9F-4AE0-B4E6-06DCD4FDA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442574" cy="646331"/>
          </a:xfrm>
        </p:spPr>
        <p:txBody>
          <a:bodyPr/>
          <a:lstStyle/>
          <a:p>
            <a:r>
              <a:rPr lang="en-US" sz="4000" dirty="0"/>
              <a:t>API </a:t>
            </a:r>
            <a:r>
              <a:rPr lang="ru-RU" sz="4000" dirty="0"/>
              <a:t>подсистемы Аврора </a:t>
            </a:r>
            <a:r>
              <a:rPr lang="en-US" sz="4000" dirty="0"/>
              <a:t>PUSH</a:t>
            </a:r>
            <a:endParaRPr lang="ru-RU" sz="40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BDB385-B5F9-45CA-AB80-59857CD97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F40EB1D2-236F-48A5-8FCB-300151E0E7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СЕРВИС УВЕДОМЛЕНИЙ АВРОРА </a:t>
            </a:r>
          </a:p>
        </p:txBody>
      </p:sp>
      <p:graphicFrame>
        <p:nvGraphicFramePr>
          <p:cNvPr id="12" name="Таблица 19">
            <a:extLst>
              <a:ext uri="{FF2B5EF4-FFF2-40B4-BE49-F238E27FC236}">
                <a16:creationId xmlns:a16="http://schemas.microsoft.com/office/drawing/2014/main" id="{66D20871-FC65-4C8D-B3D1-E637A25AEB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08754"/>
              </p:ext>
            </p:extLst>
          </p:nvPr>
        </p:nvGraphicFramePr>
        <p:xfrm>
          <a:off x="874712" y="1534559"/>
          <a:ext cx="10442574" cy="2566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3592">
                  <a:extLst>
                    <a:ext uri="{9D8B030D-6E8A-4147-A177-3AD203B41FA5}">
                      <a16:colId xmlns:a16="http://schemas.microsoft.com/office/drawing/2014/main" val="2535002221"/>
                    </a:ext>
                  </a:extLst>
                </a:gridCol>
                <a:gridCol w="6598982">
                  <a:extLst>
                    <a:ext uri="{9D8B030D-6E8A-4147-A177-3AD203B41FA5}">
                      <a16:colId xmlns:a16="http://schemas.microsoft.com/office/drawing/2014/main" val="1127542767"/>
                    </a:ext>
                  </a:extLst>
                </a:gridCol>
              </a:tblGrid>
              <a:tr h="250227">
                <a:tc>
                  <a:txBody>
                    <a:bodyPr/>
                    <a:lstStyle/>
                    <a:p>
                      <a:pPr marL="92075" indent="0"/>
                      <a:r>
                        <a:rPr lang="ru-RU" sz="1200" dirty="0">
                          <a:solidFill>
                            <a:schemeClr val="bg1"/>
                          </a:solidFill>
                          <a:latin typeface="ALS Hauss Variable" panose="00000500000000000000" pitchFamily="50" charset="0"/>
                        </a:rPr>
                        <a:t>Метод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24C6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0"/>
                      <a:r>
                        <a:rPr lang="ru-RU" sz="1200" dirty="0">
                          <a:solidFill>
                            <a:schemeClr val="bg1"/>
                          </a:solidFill>
                          <a:latin typeface="ALS Hauss Variable" panose="00000500000000000000" pitchFamily="50" charset="0"/>
                        </a:rPr>
                        <a:t>Описание метода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24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2982380"/>
                  </a:ext>
                </a:extLst>
              </a:tr>
              <a:tr h="359637">
                <a:tc>
                  <a:txBody>
                    <a:bodyPr/>
                    <a:lstStyle/>
                    <a:p>
                      <a:pPr marL="92075" indent="-9525"/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void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setApplicationId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(const QString &amp;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applicationId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);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Установка </a:t>
                      </a:r>
                      <a:r>
                        <a:rPr lang="ru-RU" sz="1100" b="0" strike="noStrike" dirty="0" err="1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applicationId</a:t>
                      </a:r>
                      <a:r>
                        <a:rPr lang="ru-RU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 в приложении. До начала работы с </a:t>
                      </a:r>
                      <a:r>
                        <a:rPr lang="ru-RU" sz="1100" b="0" strike="noStrike" dirty="0" err="1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пушами</a:t>
                      </a:r>
                      <a:r>
                        <a:rPr lang="ru-RU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 нужно вызвать эту функцию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1854497"/>
                  </a:ext>
                </a:extLst>
              </a:tr>
              <a:tr h="359637">
                <a:tc>
                  <a:txBody>
                    <a:bodyPr/>
                    <a:lstStyle/>
                    <a:p>
                      <a:pPr marL="92075" marR="0" lvl="0" indent="-95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QString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applicationId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();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Получение </a:t>
                      </a:r>
                      <a:r>
                        <a:rPr lang="ru-RU" sz="1100" b="0" strike="noStrike" dirty="0" err="1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applicationId</a:t>
                      </a:r>
                      <a:r>
                        <a:rPr lang="ru-RU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, установленного в клиенте.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8966491"/>
                  </a:ext>
                </a:extLst>
              </a:tr>
              <a:tr h="395440">
                <a:tc>
                  <a:txBody>
                    <a:bodyPr/>
                    <a:lstStyle/>
                    <a:p>
                      <a:pPr marL="92075" marR="0" lvl="0" indent="-95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void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registrate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();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Отправка запроса о регистрации приложения на Push Server. Функцию следует вызывать при каждом запуске приложения.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9630133"/>
                  </a:ext>
                </a:extLst>
              </a:tr>
              <a:tr h="395440">
                <a:tc>
                  <a:txBody>
                    <a:bodyPr/>
                    <a:lstStyle/>
                    <a:p>
                      <a:pPr marL="9207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bool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isPushSystemReady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 ();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Получение подтверждения о готовности Сервиса уведомлений Аврора к работе</a:t>
                      </a:r>
                      <a:r>
                        <a:rPr lang="en-US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.</a:t>
                      </a:r>
                      <a:br>
                        <a:rPr lang="en-US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</a:br>
                      <a:r>
                        <a:rPr lang="en-US" sz="1100" b="0" strike="noStrike" dirty="0">
                          <a:solidFill>
                            <a:srgbClr val="5225C2"/>
                          </a:solidFill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(</a:t>
                      </a:r>
                      <a:r>
                        <a:rPr lang="ru-RU" sz="1100" b="0" strike="noStrike" dirty="0">
                          <a:solidFill>
                            <a:srgbClr val="5225C2"/>
                          </a:solidFill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В версии 1 функция называется </a:t>
                      </a:r>
                      <a:r>
                        <a:rPr lang="ru-RU" sz="1100" b="0" strike="noStrike" dirty="0" err="1">
                          <a:solidFill>
                            <a:srgbClr val="5225C2"/>
                          </a:solidFill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getConnectionStatus</a:t>
                      </a:r>
                      <a:r>
                        <a:rPr lang="en-US" sz="1100" b="0" strike="noStrike" dirty="0">
                          <a:solidFill>
                            <a:srgbClr val="5225C2"/>
                          </a:solidFill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5136952"/>
                  </a:ext>
                </a:extLst>
              </a:tr>
              <a:tr h="359637">
                <a:tc>
                  <a:txBody>
                    <a:bodyPr/>
                    <a:lstStyle/>
                    <a:p>
                      <a:pPr marL="9207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int error()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cap="none" dirty="0">
                          <a:solidFill>
                            <a:srgbClr val="000000"/>
                          </a:solidFill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Получение кода последней ошибки </a:t>
                      </a:r>
                      <a:r>
                        <a:rPr lang="ru-RU" sz="1100" b="0" i="0" u="none" strike="noStrike" cap="none" dirty="0">
                          <a:solidFill>
                            <a:srgbClr val="5225C2"/>
                          </a:solidFill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(Новое в версии 2)</a:t>
                      </a:r>
                      <a:endParaRPr lang="en-US" sz="1100" b="1" dirty="0">
                        <a:solidFill>
                          <a:srgbClr val="5225C2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6399706"/>
                  </a:ext>
                </a:extLst>
              </a:tr>
              <a:tr h="359637">
                <a:tc>
                  <a:txBody>
                    <a:bodyPr/>
                    <a:lstStyle/>
                    <a:p>
                      <a:pPr marL="9207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QString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errorMessage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()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cap="none" dirty="0">
                          <a:solidFill>
                            <a:srgbClr val="000000"/>
                          </a:solidFill>
                          <a:latin typeface="ALS Hauss Variable" panose="00000500000000000000" pitchFamily="50" charset="0"/>
                          <a:cs typeface="Rubik Light" panose="020B0604020202020204" charset="-79"/>
                          <a:sym typeface="Arial"/>
                        </a:rPr>
                        <a:t>Получение текстового описания последней ошибки </a:t>
                      </a:r>
                      <a:r>
                        <a:rPr lang="ru-RU" sz="1100" b="0" i="0" u="none" strike="noStrike" cap="none" dirty="0">
                          <a:solidFill>
                            <a:srgbClr val="5225C2"/>
                          </a:solidFill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(Новое в версии 2)</a:t>
                      </a:r>
                      <a:endParaRPr lang="ru-RU" sz="1100" b="0" i="0" u="none" strike="noStrike" cap="none" dirty="0">
                        <a:solidFill>
                          <a:srgbClr val="5225C2"/>
                        </a:solidFill>
                        <a:latin typeface="ALS Hauss Variable" panose="00000500000000000000" pitchFamily="50" charset="0"/>
                        <a:cs typeface="Rubik Light" panose="020B0604020202020204" charset="-79"/>
                        <a:sym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0087570"/>
                  </a:ext>
                </a:extLst>
              </a:tr>
            </a:tbl>
          </a:graphicData>
        </a:graphic>
      </p:graphicFrame>
      <p:graphicFrame>
        <p:nvGraphicFramePr>
          <p:cNvPr id="15" name="Таблица 19">
            <a:extLst>
              <a:ext uri="{FF2B5EF4-FFF2-40B4-BE49-F238E27FC236}">
                <a16:creationId xmlns:a16="http://schemas.microsoft.com/office/drawing/2014/main" id="{A6FEEE94-C74A-49AC-B060-5BE13876D2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288902"/>
              </p:ext>
            </p:extLst>
          </p:nvPr>
        </p:nvGraphicFramePr>
        <p:xfrm>
          <a:off x="874712" y="4153322"/>
          <a:ext cx="10442574" cy="2278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3592">
                  <a:extLst>
                    <a:ext uri="{9D8B030D-6E8A-4147-A177-3AD203B41FA5}">
                      <a16:colId xmlns:a16="http://schemas.microsoft.com/office/drawing/2014/main" val="2535002221"/>
                    </a:ext>
                  </a:extLst>
                </a:gridCol>
                <a:gridCol w="6598982">
                  <a:extLst>
                    <a:ext uri="{9D8B030D-6E8A-4147-A177-3AD203B41FA5}">
                      <a16:colId xmlns:a16="http://schemas.microsoft.com/office/drawing/2014/main" val="1127542767"/>
                    </a:ext>
                  </a:extLst>
                </a:gridCol>
              </a:tblGrid>
              <a:tr h="250227">
                <a:tc>
                  <a:txBody>
                    <a:bodyPr/>
                    <a:lstStyle/>
                    <a:p>
                      <a:pPr marL="92075" indent="0"/>
                      <a:r>
                        <a:rPr lang="ru-RU" sz="1200" dirty="0">
                          <a:solidFill>
                            <a:schemeClr val="bg1"/>
                          </a:solidFill>
                          <a:latin typeface="ALS Hauss Variable" panose="00000500000000000000" pitchFamily="50" charset="0"/>
                        </a:rPr>
                        <a:t>Сигнал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24C6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0"/>
                      <a:r>
                        <a:rPr lang="ru-RU" sz="1200" dirty="0">
                          <a:solidFill>
                            <a:schemeClr val="bg1"/>
                          </a:solidFill>
                          <a:latin typeface="ALS Hauss Variable" panose="00000500000000000000" pitchFamily="50" charset="0"/>
                        </a:rPr>
                        <a:t>Описание сигнала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24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2982380"/>
                  </a:ext>
                </a:extLst>
              </a:tr>
              <a:tr h="359637">
                <a:tc>
                  <a:txBody>
                    <a:bodyPr/>
                    <a:lstStyle/>
                    <a:p>
                      <a:pPr marL="92075" indent="-9525"/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void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pushSystemReadinessChanged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 (bool status);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Изменение готовности Сервиса уведомлений Аврора </a:t>
                      </a:r>
                      <a:br>
                        <a:rPr lang="ru-RU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</a:br>
                      <a:r>
                        <a:rPr lang="ru-RU" sz="1100" b="0" strike="noStrike" dirty="0">
                          <a:solidFill>
                            <a:srgbClr val="5225C2"/>
                          </a:solidFill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(В версии 1 сигнал называется </a:t>
                      </a:r>
                      <a:r>
                        <a:rPr lang="ru-RU" sz="1100" b="0" strike="noStrike" dirty="0" err="1">
                          <a:solidFill>
                            <a:srgbClr val="5225C2"/>
                          </a:solidFill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connectionStatusChanged</a:t>
                      </a:r>
                      <a:r>
                        <a:rPr lang="ru-RU" sz="1100" b="0" strike="noStrike" dirty="0">
                          <a:solidFill>
                            <a:srgbClr val="5225C2"/>
                          </a:solidFill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1854497"/>
                  </a:ext>
                </a:extLst>
              </a:tr>
              <a:tr h="359637">
                <a:tc>
                  <a:txBody>
                    <a:bodyPr/>
                    <a:lstStyle/>
                    <a:p>
                      <a:pPr marL="92075" marR="0" lvl="0" indent="-95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void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registrationId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(const QString &amp;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registrationId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);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Получение </a:t>
                      </a:r>
                      <a:r>
                        <a:rPr lang="en-US" sz="1100" b="0" strike="noStrike" dirty="0" err="1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registrationId</a:t>
                      </a:r>
                      <a:endParaRPr lang="ru-RU" sz="1100" b="0" strike="noStrike" dirty="0">
                        <a:latin typeface="ALS Hauss Variable" panose="00000500000000000000" pitchFamily="50" charset="0"/>
                        <a:ea typeface="Arial"/>
                        <a:cs typeface="Rubik Light" panose="020B0604020202020204" charset="-79"/>
                        <a:sym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8966491"/>
                  </a:ext>
                </a:extLst>
              </a:tr>
              <a:tr h="395440">
                <a:tc>
                  <a:txBody>
                    <a:bodyPr/>
                    <a:lstStyle/>
                    <a:p>
                      <a:pPr marL="92075" marR="0" lvl="0" indent="-95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void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registrationError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(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ErrorType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 error);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Ошибка регистрации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9630133"/>
                  </a:ext>
                </a:extLst>
              </a:tr>
              <a:tr h="395440">
                <a:tc>
                  <a:txBody>
                    <a:bodyPr/>
                    <a:lstStyle/>
                    <a:p>
                      <a:pPr marL="9207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void notifications(const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PushList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 &amp;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pushList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);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0" strike="noStrike" dirty="0"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Получение уведомления</a:t>
                      </a:r>
                      <a:endParaRPr lang="en-US" sz="1100" b="0" strike="noStrike" dirty="0">
                        <a:solidFill>
                          <a:srgbClr val="5225C2"/>
                        </a:solidFill>
                        <a:latin typeface="ALS Hauss Variable" panose="00000500000000000000" pitchFamily="50" charset="0"/>
                        <a:ea typeface="Arial"/>
                        <a:cs typeface="Rubik Light" panose="020B0604020202020204" charset="-79"/>
                        <a:sym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5136952"/>
                  </a:ext>
                </a:extLst>
              </a:tr>
              <a:tr h="359637">
                <a:tc>
                  <a:txBody>
                    <a:bodyPr/>
                    <a:lstStyle/>
                    <a:p>
                      <a:pPr marL="9207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void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clientInactive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LS Hauss Variable" panose="00000500000000000000" pitchFamily="50" charset="0"/>
                        </a:rPr>
                        <a:t>();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cap="none" dirty="0">
                          <a:solidFill>
                            <a:srgbClr val="000000"/>
                          </a:solidFill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Приложение длительное время не взаимодействовало с </a:t>
                      </a:r>
                      <a:r>
                        <a:rPr lang="ru-RU" sz="1100" b="0" i="0" u="none" strike="noStrike" cap="none" dirty="0" err="1">
                          <a:solidFill>
                            <a:srgbClr val="000000"/>
                          </a:solidFill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Push</a:t>
                      </a:r>
                      <a:r>
                        <a:rPr lang="ru-RU" sz="1100" b="0" i="0" u="none" strike="noStrike" cap="none" dirty="0">
                          <a:solidFill>
                            <a:srgbClr val="000000"/>
                          </a:solidFill>
                          <a:latin typeface="ALS Hauss Variable" panose="00000500000000000000" pitchFamily="50" charset="0"/>
                          <a:ea typeface="Arial"/>
                          <a:cs typeface="Rubik Light" panose="020B0604020202020204" charset="-79"/>
                          <a:sym typeface="Arial"/>
                        </a:rPr>
                        <a:t>-демоном. Если приложение запущено в бэкграунд режиме, его стоит выключить для экономии заряда батареи устройства.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2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63997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957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FA53D6A-DE48-4484-99D6-E47302011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A7B45947-28AE-41FA-BAEC-F37975D86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442574" cy="1200329"/>
          </a:xfrm>
        </p:spPr>
        <p:txBody>
          <a:bodyPr anchor="t">
            <a:spAutoFit/>
          </a:bodyPr>
          <a:lstStyle/>
          <a:p>
            <a:r>
              <a:rPr lang="ru-RU" sz="4000" dirty="0"/>
              <a:t>Push сервер</a:t>
            </a:r>
            <a:br>
              <a:rPr lang="ru-RU" sz="4000" dirty="0"/>
            </a:br>
            <a:r>
              <a:rPr lang="ru-RU" sz="4000" dirty="0"/>
              <a:t>Подключение мобильных устройств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E29F7E5F-CBB6-41ED-918B-0E5C407D3D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СЕРВИС УВЕДОМЛЕНИЙ АВРОРА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C0B2348-B834-413C-A00B-AFCEECA61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713" y="2113722"/>
            <a:ext cx="9814742" cy="3138283"/>
          </a:xfrm>
          <a:prstGeom prst="rect">
            <a:avLst/>
          </a:prstGeo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8964C291-202C-4FF3-BEB5-EF3B7A787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4713" y="4997517"/>
            <a:ext cx="6440488" cy="132447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buSzPct val="150000"/>
            </a:pPr>
            <a:r>
              <a:rPr lang="ru-RU" sz="1800" dirty="0"/>
              <a:t>Изоляция Transport-сервисов</a:t>
            </a:r>
          </a:p>
          <a:p>
            <a:pPr>
              <a:lnSpc>
                <a:spcPct val="90000"/>
              </a:lnSpc>
              <a:spcBef>
                <a:spcPts val="0"/>
              </a:spcBef>
              <a:buSzPct val="150000"/>
            </a:pPr>
            <a:r>
              <a:rPr lang="ru-RU" sz="1800" dirty="0"/>
              <a:t>Бинарный протокол для связи с устройствами ради экономии трафика</a:t>
            </a:r>
          </a:p>
          <a:p>
            <a:pPr>
              <a:lnSpc>
                <a:spcPct val="90000"/>
              </a:lnSpc>
              <a:spcBef>
                <a:spcPts val="0"/>
              </a:spcBef>
              <a:buSzPct val="150000"/>
            </a:pPr>
            <a:r>
              <a:rPr lang="ru-RU" sz="1800" dirty="0"/>
              <a:t>До 500K соединений с каждым экземпляром </a:t>
            </a:r>
            <a:r>
              <a:rPr lang="ru-RU" sz="1800" dirty="0" err="1"/>
              <a:t>transport'а</a:t>
            </a:r>
            <a:endParaRPr lang="ru-RU" sz="1800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016CC6AC-BFC4-4CD1-BC22-254BAF0879B4}"/>
              </a:ext>
            </a:extLst>
          </p:cNvPr>
          <p:cNvSpPr/>
          <p:nvPr/>
        </p:nvSpPr>
        <p:spPr>
          <a:xfrm>
            <a:off x="8178800" y="5684839"/>
            <a:ext cx="3138487" cy="444499"/>
          </a:xfrm>
          <a:prstGeom prst="round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0" strike="noStrike" dirty="0">
                <a:solidFill>
                  <a:schemeClr val="bg1"/>
                </a:solidFill>
                <a:latin typeface="ALS Hauss Variable Black" panose="00000500000000000000" pitchFamily="50" charset="0"/>
                <a:cs typeface="Rubik Light" panose="020B0604020202020204" charset="-79"/>
                <a:sym typeface="Arial"/>
              </a:rPr>
              <a:t>ON-PREMISE</a:t>
            </a:r>
            <a:r>
              <a:rPr lang="en-US" sz="1600" b="0" strike="noStrike" dirty="0">
                <a:solidFill>
                  <a:schemeClr val="bg1"/>
                </a:solidFill>
                <a:latin typeface="ALS Hauss Variable Black" panose="00000500000000000000" pitchFamily="50" charset="0"/>
                <a:ea typeface="Arial"/>
                <a:cs typeface="Arial"/>
                <a:sym typeface="Arial"/>
              </a:rPr>
              <a:t> AVAILABLE</a:t>
            </a:r>
          </a:p>
        </p:txBody>
      </p:sp>
    </p:spTree>
    <p:extLst>
      <p:ext uri="{BB962C8B-B14F-4D97-AF65-F5344CB8AC3E}">
        <p14:creationId xmlns:p14="http://schemas.microsoft.com/office/powerpoint/2010/main" val="2854615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FA53D6A-DE48-4484-99D6-E47302011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A7B45947-28AE-41FA-BAEC-F37975D86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442574" cy="1200329"/>
          </a:xfrm>
        </p:spPr>
        <p:txBody>
          <a:bodyPr anchor="t">
            <a:spAutoFit/>
          </a:bodyPr>
          <a:lstStyle/>
          <a:p>
            <a:r>
              <a:rPr lang="ru-RU" sz="4000" dirty="0"/>
              <a:t>Push сервер</a:t>
            </a:r>
            <a:br>
              <a:rPr lang="ru-RU" sz="4000" dirty="0"/>
            </a:br>
            <a:r>
              <a:rPr lang="ru-RU" sz="4000" dirty="0"/>
              <a:t>Отправка и доставка </a:t>
            </a:r>
            <a:r>
              <a:rPr lang="ru-RU" sz="4000" dirty="0" err="1"/>
              <a:t>push</a:t>
            </a:r>
            <a:r>
              <a:rPr lang="ru-RU" sz="4000" dirty="0"/>
              <a:t>-сообщения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E29F7E5F-CBB6-41ED-918B-0E5C407D3D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СЕРВИС УВЕДОМЛЕНИЙ АВРОРА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8964C291-202C-4FF3-BEB5-EF3B7A787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8000" y="3051110"/>
            <a:ext cx="3189288" cy="3233889"/>
          </a:xfrm>
        </p:spPr>
        <p:txBody>
          <a:bodyPr numCol="1">
            <a:normAutofit/>
          </a:bodyPr>
          <a:lstStyle/>
          <a:p>
            <a:pPr>
              <a:lnSpc>
                <a:spcPct val="100000"/>
              </a:lnSpc>
              <a:buSzPct val="150000"/>
            </a:pPr>
            <a:r>
              <a:rPr lang="ru-RU" sz="1600" dirty="0"/>
              <a:t>Поддержка JWT для </a:t>
            </a:r>
            <a:r>
              <a:rPr lang="ru-RU" sz="1600" dirty="0" err="1"/>
              <a:t>offline</a:t>
            </a:r>
            <a:r>
              <a:rPr lang="ru-RU" sz="1600" dirty="0"/>
              <a:t>-авторизации</a:t>
            </a:r>
          </a:p>
          <a:p>
            <a:pPr>
              <a:lnSpc>
                <a:spcPct val="100000"/>
              </a:lnSpc>
              <a:buSzPct val="150000"/>
            </a:pPr>
            <a:r>
              <a:rPr lang="ru-RU" sz="1600" dirty="0"/>
              <a:t>Возможность указания </a:t>
            </a:r>
            <a:r>
              <a:rPr lang="ru-RU" sz="1600" dirty="0" err="1"/>
              <a:t>кастомных</a:t>
            </a:r>
            <a:r>
              <a:rPr lang="ru-RU" sz="1600" dirty="0"/>
              <a:t> атрибутов </a:t>
            </a:r>
            <a:br>
              <a:rPr lang="ru-RU" sz="1600" dirty="0"/>
            </a:br>
            <a:r>
              <a:rPr lang="ru-RU" sz="1600" dirty="0"/>
              <a:t>в </a:t>
            </a:r>
            <a:r>
              <a:rPr lang="ru-RU" sz="1600" dirty="0" err="1"/>
              <a:t>payload</a:t>
            </a:r>
            <a:r>
              <a:rPr lang="ru-RU" sz="1600" dirty="0"/>
              <a:t> сообщения</a:t>
            </a:r>
          </a:p>
          <a:p>
            <a:pPr>
              <a:lnSpc>
                <a:spcPct val="100000"/>
              </a:lnSpc>
              <a:buSzPct val="150000"/>
            </a:pPr>
            <a:r>
              <a:rPr lang="ru-RU" sz="1600" dirty="0"/>
              <a:t>Таргетированная или групповая доставка  </a:t>
            </a:r>
            <a:r>
              <a:rPr lang="ru-RU" sz="1600" dirty="0" err="1"/>
              <a:t>push</a:t>
            </a:r>
            <a:r>
              <a:rPr lang="ru-RU" sz="1600" dirty="0"/>
              <a:t>-сообщений</a:t>
            </a:r>
          </a:p>
          <a:p>
            <a:pPr>
              <a:lnSpc>
                <a:spcPct val="100000"/>
              </a:lnSpc>
              <a:buSzPct val="150000"/>
            </a:pPr>
            <a:r>
              <a:rPr lang="ru-RU" sz="1600" dirty="0"/>
              <a:t>Отказоустойчивость за счет деления процесса отправки на мелкие асинхронные шаги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71E2DC-6EA9-4C53-8019-C943B771E0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362" y="2033157"/>
            <a:ext cx="7550652" cy="4762718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9A22CC97-C529-4C42-8A0F-9E224B187608}"/>
              </a:ext>
            </a:extLst>
          </p:cNvPr>
          <p:cNvSpPr/>
          <p:nvPr/>
        </p:nvSpPr>
        <p:spPr>
          <a:xfrm>
            <a:off x="8178800" y="2334259"/>
            <a:ext cx="3138487" cy="408941"/>
          </a:xfrm>
          <a:prstGeom prst="roundRect">
            <a:avLst>
              <a:gd name="adj" fmla="val 50000"/>
            </a:avLst>
          </a:prstGeom>
          <a:solidFill>
            <a:srgbClr val="049FE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en-US" sz="1200" strike="noStrike" dirty="0">
                <a:solidFill>
                  <a:schemeClr val="bg1"/>
                </a:solidFill>
                <a:latin typeface="ALS Hauss Variable" panose="00000500000000000000" pitchFamily="50" charset="0"/>
                <a:cs typeface="Rubik Light" panose="020B0604020202020204" charset="-79"/>
                <a:sym typeface="Arial"/>
              </a:rPr>
              <a:t>POST /projects/{</a:t>
            </a:r>
            <a:r>
              <a:rPr lang="en-US" sz="1200" strike="noStrike" dirty="0" err="1">
                <a:solidFill>
                  <a:schemeClr val="bg1"/>
                </a:solidFill>
                <a:latin typeface="ALS Hauss Variable" panose="00000500000000000000" pitchFamily="50" charset="0"/>
                <a:cs typeface="Rubik Light" panose="020B0604020202020204" charset="-79"/>
                <a:sym typeface="Arial"/>
              </a:rPr>
              <a:t>project_id</a:t>
            </a:r>
            <a:r>
              <a:rPr lang="en-US" sz="1200" strike="noStrike" dirty="0">
                <a:solidFill>
                  <a:schemeClr val="bg1"/>
                </a:solidFill>
                <a:latin typeface="ALS Hauss Variable" panose="00000500000000000000" pitchFamily="50" charset="0"/>
                <a:cs typeface="Rubik Light" panose="020B0604020202020204" charset="-79"/>
                <a:sym typeface="Arial"/>
              </a:rPr>
              <a:t>}/messages</a:t>
            </a:r>
          </a:p>
        </p:txBody>
      </p:sp>
    </p:spTree>
    <p:extLst>
      <p:ext uri="{BB962C8B-B14F-4D97-AF65-F5344CB8AC3E}">
        <p14:creationId xmlns:p14="http://schemas.microsoft.com/office/powerpoint/2010/main" val="890447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78105AB1-A8FA-49BE-93FA-A1C2F5DC0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Ограничения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321BBD0D-B43A-4A0C-A818-A99841522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0"/>
            <a:ext cx="6907849" cy="174783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ru-RU" sz="2400" dirty="0"/>
              <a:t>При переходе с ОС Аврора 3.2.х </a:t>
            </a:r>
            <a:r>
              <a:rPr lang="en-US" sz="1900" dirty="0">
                <a:sym typeface="Wingdings" panose="05000000000000000000" pitchFamily="2" charset="2"/>
              </a:rPr>
              <a:t> </a:t>
            </a:r>
            <a:r>
              <a:rPr lang="ru-RU" sz="2400" dirty="0"/>
              <a:t>4.0.х </a:t>
            </a:r>
            <a:br>
              <a:rPr lang="en-US" sz="2400" dirty="0"/>
            </a:br>
            <a:r>
              <a:rPr lang="ru-RU" sz="2400" dirty="0"/>
              <a:t>потребуется обновить Push сервер до версии 1.1.1. </a:t>
            </a:r>
            <a:br>
              <a:rPr lang="ru-RU" sz="2400" dirty="0"/>
            </a:br>
            <a:r>
              <a:rPr lang="ru-RU" sz="2400" dirty="0"/>
              <a:t>В новой версии 1.1.1 расширился </a:t>
            </a:r>
            <a:br>
              <a:rPr lang="en-US" sz="2400" dirty="0"/>
            </a:br>
            <a:r>
              <a:rPr lang="ru-RU" sz="2400" dirty="0"/>
              <a:t>протокол взаимодействия Push сервера и </a:t>
            </a:r>
            <a:r>
              <a:rPr lang="ru-RU" sz="2400" dirty="0" err="1"/>
              <a:t>Push-daemon</a:t>
            </a:r>
            <a:endParaRPr lang="ru-RU" sz="2400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23D9B456-E147-4A2D-AB01-A0B3FA4A09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4712" y="3845115"/>
            <a:ext cx="8452168" cy="2624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Для версии Push-</a:t>
            </a:r>
            <a:r>
              <a:rPr lang="ru-RU" sz="1600" dirty="0" err="1"/>
              <a:t>daemon</a:t>
            </a:r>
            <a:r>
              <a:rPr lang="ru-RU" sz="1600" dirty="0"/>
              <a:t> v2 меняется взаимодействие с </a:t>
            </a:r>
            <a:r>
              <a:rPr lang="ru-RU" sz="1600" dirty="0" err="1"/>
              <a:t>Appmanager</a:t>
            </a:r>
            <a:r>
              <a:rPr lang="ru-RU" sz="1600" dirty="0"/>
              <a:t>.</a:t>
            </a:r>
          </a:p>
          <a:p>
            <a:pPr marL="0" indent="0">
              <a:buNone/>
            </a:pPr>
            <a:r>
              <a:rPr lang="ru-RU" sz="1600" dirty="0"/>
              <a:t>Общая логика не изменилось с первой версии - это все так же обработка определённого ключа при запуске, однако ключ теперь </a:t>
            </a:r>
            <a:r>
              <a:rPr lang="ru-RU" sz="1600" dirty="0" err="1"/>
              <a:t>nogui</a:t>
            </a:r>
            <a:r>
              <a:rPr lang="ru-RU" sz="1600" dirty="0"/>
              <a:t> и при его наличие GUI запускать ненужно. </a:t>
            </a:r>
          </a:p>
          <a:p>
            <a:pPr marL="0" indent="0">
              <a:buNone/>
            </a:pPr>
            <a:r>
              <a:rPr lang="ru-RU" sz="1600" dirty="0"/>
              <a:t>В отличие от первой версии, где было необходимо запускать GUI при наличии ключа </a:t>
            </a:r>
            <a:r>
              <a:rPr lang="ru-RU" sz="1600" dirty="0" err="1"/>
              <a:t>gui</a:t>
            </a:r>
            <a:endParaRPr lang="ru-RU" sz="1600" dirty="0"/>
          </a:p>
          <a:p>
            <a:pPr marL="0" indent="0">
              <a:buNone/>
            </a:pPr>
            <a:r>
              <a:rPr lang="ru-RU" sz="1600" dirty="0"/>
              <a:t>Для обработки </a:t>
            </a:r>
            <a:r>
              <a:rPr lang="ru-RU" sz="1600" dirty="0" err="1"/>
              <a:t>Push</a:t>
            </a:r>
            <a:r>
              <a:rPr lang="ru-RU" sz="1600" dirty="0"/>
              <a:t>-уведомлений без запуска GUI необходимо в самом приложение реализовать поддержку соответствующего режима.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C4A9DA5-3EFD-4638-BF06-AF6121DEE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48B9D58C-7A05-4CF0-8779-49F23F080C4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СЕРВИС УВЕДОМЛЕНИЙ АВРОРА </a:t>
            </a:r>
          </a:p>
        </p:txBody>
      </p:sp>
      <p:graphicFrame>
        <p:nvGraphicFramePr>
          <p:cNvPr id="15" name="Таблица 19">
            <a:extLst>
              <a:ext uri="{FF2B5EF4-FFF2-40B4-BE49-F238E27FC236}">
                <a16:creationId xmlns:a16="http://schemas.microsoft.com/office/drawing/2014/main" id="{A077AD8A-B532-423A-9AD5-C6697E31F9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259743"/>
              </p:ext>
            </p:extLst>
          </p:nvPr>
        </p:nvGraphicFramePr>
        <p:xfrm>
          <a:off x="7782561" y="1700816"/>
          <a:ext cx="3534728" cy="1591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3682">
                  <a:extLst>
                    <a:ext uri="{9D8B030D-6E8A-4147-A177-3AD203B41FA5}">
                      <a16:colId xmlns:a16="http://schemas.microsoft.com/office/drawing/2014/main" val="2535002221"/>
                    </a:ext>
                  </a:extLst>
                </a:gridCol>
                <a:gridCol w="883682">
                  <a:extLst>
                    <a:ext uri="{9D8B030D-6E8A-4147-A177-3AD203B41FA5}">
                      <a16:colId xmlns:a16="http://schemas.microsoft.com/office/drawing/2014/main" val="1394568948"/>
                    </a:ext>
                  </a:extLst>
                </a:gridCol>
                <a:gridCol w="883682">
                  <a:extLst>
                    <a:ext uri="{9D8B030D-6E8A-4147-A177-3AD203B41FA5}">
                      <a16:colId xmlns:a16="http://schemas.microsoft.com/office/drawing/2014/main" val="1127542767"/>
                    </a:ext>
                  </a:extLst>
                </a:gridCol>
                <a:gridCol w="883682">
                  <a:extLst>
                    <a:ext uri="{9D8B030D-6E8A-4147-A177-3AD203B41FA5}">
                      <a16:colId xmlns:a16="http://schemas.microsoft.com/office/drawing/2014/main" val="2287810742"/>
                    </a:ext>
                  </a:extLst>
                </a:gridCol>
              </a:tblGrid>
              <a:tr h="389282">
                <a:tc rowSpan="2" gridSpan="2">
                  <a:txBody>
                    <a:bodyPr/>
                    <a:lstStyle/>
                    <a:p>
                      <a:pPr marL="0" indent="0"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LS Hauss Variable" panose="00000500000000000000" pitchFamily="50" charset="0"/>
                        </a:rPr>
                        <a:t>ANS</a:t>
                      </a:r>
                      <a:endParaRPr lang="ru-RU" sz="1200" dirty="0">
                        <a:solidFill>
                          <a:schemeClr val="bg1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538163" indent="0"/>
                      <a:endParaRPr lang="ru-RU" sz="1200" dirty="0">
                        <a:solidFill>
                          <a:schemeClr val="bg1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LS Hauss Variable" panose="00000500000000000000" pitchFamily="50" charset="0"/>
                        </a:rPr>
                        <a:t>Push daemon</a:t>
                      </a:r>
                      <a:endParaRPr lang="ru-RU" sz="1200" dirty="0">
                        <a:solidFill>
                          <a:schemeClr val="bg1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36575" indent="0"/>
                      <a:endParaRPr lang="ru-RU" sz="1200" dirty="0">
                        <a:solidFill>
                          <a:schemeClr val="bg1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2982380"/>
                  </a:ext>
                </a:extLst>
              </a:tr>
              <a:tr h="400581">
                <a:tc gridSpan="2" vMerge="1">
                  <a:txBody>
                    <a:bodyPr/>
                    <a:lstStyle/>
                    <a:p>
                      <a:pPr marL="0" indent="173038"/>
                      <a:endParaRPr lang="ru-RU" sz="1200" dirty="0">
                        <a:solidFill>
                          <a:schemeClr val="bg1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1730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ALS Hauss Variable" panose="00000500000000000000" pitchFamily="50" charset="0"/>
                        </a:rPr>
                        <a:t>v1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ALS Hauss Variable" panose="00000500000000000000" pitchFamily="50" charset="0"/>
                        </a:rPr>
                        <a:t>v2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854497"/>
                  </a:ext>
                </a:extLst>
              </a:tr>
              <a:tr h="40058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LS Hauss Variable" panose="00000500000000000000" pitchFamily="50" charset="0"/>
                        </a:rPr>
                        <a:t>Push server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ALS Hauss Variable" panose="00000500000000000000" pitchFamily="50" charset="0"/>
                        </a:rPr>
                        <a:t>V1.0.0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8966491"/>
                  </a:ext>
                </a:extLst>
              </a:tr>
              <a:tr h="400581">
                <a:tc vMerge="1">
                  <a:txBody>
                    <a:bodyPr/>
                    <a:lstStyle/>
                    <a:p>
                      <a:pPr marL="0" marR="0" lvl="0" indent="1730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chemeClr val="bg1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ALS Hauss Variable" panose="00000500000000000000" pitchFamily="50" charset="0"/>
                        </a:rPr>
                        <a:t>V1.1.</a:t>
                      </a:r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ALS Hauss Variable" panose="00000500000000000000" pitchFamily="50" charset="0"/>
                        </a:rPr>
                        <a:t>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ALS Hauss Variable" panose="00000500000000000000" pitchFamily="50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9630133"/>
                  </a:ext>
                </a:extLst>
              </a:tr>
            </a:tbl>
          </a:graphicData>
        </a:graphic>
      </p:graphicFrame>
      <p:pic>
        <p:nvPicPr>
          <p:cNvPr id="21" name="Рисунок 20" descr="Флажок со сплошной заливкой">
            <a:extLst>
              <a:ext uri="{FF2B5EF4-FFF2-40B4-BE49-F238E27FC236}">
                <a16:creationId xmlns:a16="http://schemas.microsoft.com/office/drawing/2014/main" id="{DE757F2C-E500-4962-91F4-8402ECA5BD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55530" y="2556852"/>
            <a:ext cx="251459" cy="251459"/>
          </a:xfrm>
          <a:prstGeom prst="rect">
            <a:avLst/>
          </a:prstGeom>
        </p:spPr>
      </p:pic>
      <p:pic>
        <p:nvPicPr>
          <p:cNvPr id="23" name="Рисунок 22" descr="Закрыть со сплошной заливкой">
            <a:extLst>
              <a:ext uri="{FF2B5EF4-FFF2-40B4-BE49-F238E27FC236}">
                <a16:creationId xmlns:a16="http://schemas.microsoft.com/office/drawing/2014/main" id="{7C0023B6-55B3-4B17-B10D-8FCA8ADFE3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49421" y="2548351"/>
            <a:ext cx="251459" cy="251459"/>
          </a:xfrm>
          <a:prstGeom prst="rect">
            <a:avLst/>
          </a:prstGeom>
        </p:spPr>
      </p:pic>
      <p:pic>
        <p:nvPicPr>
          <p:cNvPr id="24" name="Рисунок 23" descr="Флажок со сплошной заливкой">
            <a:extLst>
              <a:ext uri="{FF2B5EF4-FFF2-40B4-BE49-F238E27FC236}">
                <a16:creationId xmlns:a16="http://schemas.microsoft.com/office/drawing/2014/main" id="{93B2489C-9E5F-4468-8C6D-FBDD3B2285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55530" y="2938610"/>
            <a:ext cx="251459" cy="251459"/>
          </a:xfrm>
          <a:prstGeom prst="rect">
            <a:avLst/>
          </a:prstGeom>
        </p:spPr>
      </p:pic>
      <p:pic>
        <p:nvPicPr>
          <p:cNvPr id="25" name="Рисунок 24" descr="Флажок со сплошной заливкой">
            <a:extLst>
              <a:ext uri="{FF2B5EF4-FFF2-40B4-BE49-F238E27FC236}">
                <a16:creationId xmlns:a16="http://schemas.microsoft.com/office/drawing/2014/main" id="{168E20AE-9CC7-4ECB-8741-027F7FF71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49420" y="2938610"/>
            <a:ext cx="251459" cy="25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93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88C1A2B9-37F6-47AD-855E-9931B992F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442574" cy="701731"/>
          </a:xfrm>
        </p:spPr>
        <p:txBody>
          <a:bodyPr/>
          <a:lstStyle/>
          <a:p>
            <a:r>
              <a:rPr lang="ru-RU" dirty="0"/>
              <a:t>Заключение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28509157-B0A4-4AB8-9489-2D0316AC59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55600">
              <a:buClr>
                <a:srgbClr val="1C24C6"/>
              </a:buClr>
              <a:buSzPct val="150000"/>
            </a:pPr>
            <a:r>
              <a:rPr lang="ru-RU" sz="2400" dirty="0"/>
              <a:t>Сервис уведомлений Аврора </a:t>
            </a:r>
            <a:r>
              <a:rPr lang="en-US" sz="2400" dirty="0"/>
              <a:t>(ANS) </a:t>
            </a:r>
            <a:r>
              <a:rPr lang="ru-RU" sz="2400" dirty="0"/>
              <a:t>уже используется в Аврора Центре</a:t>
            </a:r>
            <a:br>
              <a:rPr lang="ru-RU" sz="2400" dirty="0"/>
            </a:br>
            <a:r>
              <a:rPr lang="ru-RU" sz="2400" dirty="0"/>
              <a:t>и с устройствами с ОС Аврора 3.2.х и 4.0.х</a:t>
            </a:r>
          </a:p>
          <a:p>
            <a:pPr marL="355600" indent="-355600">
              <a:buClr>
                <a:srgbClr val="1C24C6"/>
              </a:buClr>
              <a:buSzPct val="150000"/>
            </a:pPr>
            <a:r>
              <a:rPr lang="ru-RU" sz="2400" dirty="0"/>
              <a:t>Push-стратегия — необходимый паттерн в проектировании современных мобильных приложений</a:t>
            </a:r>
          </a:p>
          <a:p>
            <a:pPr marL="355600" indent="-355600">
              <a:buClr>
                <a:srgbClr val="1C24C6"/>
              </a:buClr>
              <a:buSzPct val="150000"/>
            </a:pPr>
            <a:r>
              <a:rPr lang="ru-RU" sz="2400" dirty="0"/>
              <a:t>Аврора Центр — одно из первых решений, подключивших Сервис уведомлений Аврора </a:t>
            </a:r>
            <a:r>
              <a:rPr lang="en-US" sz="2400" dirty="0"/>
              <a:t>(ANS) </a:t>
            </a:r>
            <a:endParaRPr lang="ru-RU" sz="2400" dirty="0"/>
          </a:p>
          <a:p>
            <a:pPr marL="355600" indent="-355600">
              <a:buClr>
                <a:srgbClr val="1C24C6"/>
              </a:buClr>
              <a:buSzPct val="150000"/>
            </a:pPr>
            <a:r>
              <a:rPr lang="ru-RU" sz="2400" dirty="0"/>
              <a:t>Ближайшие планы - добавить возможность отправки топиков</a:t>
            </a:r>
          </a:p>
          <a:p>
            <a:pPr marL="355600" indent="-355600">
              <a:buClr>
                <a:srgbClr val="1C24C6"/>
              </a:buClr>
              <a:buSzPct val="150000"/>
            </a:pPr>
            <a:r>
              <a:rPr lang="ru-RU" sz="2400" dirty="0"/>
              <a:t>Для удобство интеграции нашего решения в ваши продукты мы предоставим все необходимы материалы и </a:t>
            </a:r>
            <a:r>
              <a:rPr lang="ru-RU" sz="2400" dirty="0" err="1"/>
              <a:t>референсные</a:t>
            </a:r>
            <a:r>
              <a:rPr lang="ru-RU" sz="2400" dirty="0"/>
              <a:t> приложения.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2E800D-1239-4BD8-9611-D86964D08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t>15</a:t>
            </a:fld>
            <a:endParaRPr lang="ru-RU" dirty="0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B3B79EAB-C8E7-410E-B775-DFAD461612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СЕРВИС УВЕДОМЛЕНИЙ АВРОРА </a:t>
            </a:r>
          </a:p>
        </p:txBody>
      </p:sp>
    </p:spTree>
    <p:extLst>
      <p:ext uri="{BB962C8B-B14F-4D97-AF65-F5344CB8AC3E}">
        <p14:creationId xmlns:p14="http://schemas.microsoft.com/office/powerpoint/2010/main" val="27815223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1E582348-2ED0-4D7F-A895-808ECD730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Спасибо!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1FB9336-08DC-42F5-A0C4-3AE19BD936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id="{3B999643-6CB6-4987-AFA9-118B0F010E0C}"/>
              </a:ext>
            </a:extLst>
          </p:cNvPr>
          <p:cNvSpPr txBox="1">
            <a:spLocks/>
          </p:cNvSpPr>
          <p:nvPr/>
        </p:nvSpPr>
        <p:spPr>
          <a:xfrm>
            <a:off x="874714" y="4418025"/>
            <a:ext cx="8594378" cy="135421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63525" indent="-2635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Font typeface="ALS Hauss S" panose="00000500000000000000" pitchFamily="2" charset="0"/>
              <a:buChar char="›"/>
              <a:defRPr sz="26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1pPr>
            <a:lvl2pPr marL="447675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90000"/>
              <a:buFontTx/>
              <a:buChar char="›"/>
              <a:defRPr sz="24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2pPr>
            <a:lvl3pPr marL="720725" indent="-27305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80000"/>
              <a:buFont typeface="ALS Hauss S" panose="00000500000000000000" pitchFamily="2" charset="0"/>
              <a:buChar char="›"/>
              <a:defRPr sz="20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3pPr>
            <a:lvl4pPr marL="985838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70000"/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4pPr>
            <a:lvl5pPr marL="1260475" indent="-274638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60000"/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8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C9F7FF"/>
                </a:solidFill>
                <a:latin typeface="ALS Hauss Variable Light" panose="00000500000000000000" pitchFamily="50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omp.ru</a:t>
            </a:r>
            <a:endParaRPr lang="en-US" sz="2400" dirty="0">
              <a:solidFill>
                <a:srgbClr val="C9F7FF"/>
              </a:solidFill>
              <a:latin typeface="ALS Hauss Variable Light" panose="00000500000000000000" pitchFamily="50" charset="0"/>
            </a:endParaRPr>
          </a:p>
          <a:p>
            <a:pPr marL="90488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C9F7FF"/>
                </a:solidFill>
                <a:latin typeface="ALS Hauss Variable Light" panose="00000500000000000000" pitchFamily="50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auroraos.ru</a:t>
            </a:r>
            <a:endParaRPr lang="en-US" sz="2400" dirty="0">
              <a:solidFill>
                <a:srgbClr val="C9F7FF"/>
              </a:solidFill>
              <a:latin typeface="ALS Hauss Variable Light" panose="00000500000000000000" pitchFamily="50" charset="0"/>
            </a:endParaRPr>
          </a:p>
          <a:p>
            <a:pPr marL="90488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C9F7FF"/>
                </a:solidFill>
                <a:latin typeface="ALS Hauss Variable Light" panose="00000500000000000000" pitchFamily="50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info@omp.ru</a:t>
            </a:r>
            <a:endParaRPr lang="ru-RU" sz="2400" dirty="0">
              <a:solidFill>
                <a:srgbClr val="C9F7FF"/>
              </a:solidFill>
              <a:latin typeface="ALS Hauss Variable Ligh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751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2C0AA77-99F5-42D7-867C-F99A734A8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442574" cy="646331"/>
          </a:xfrm>
        </p:spPr>
        <p:txBody>
          <a:bodyPr/>
          <a:lstStyle/>
          <a:p>
            <a:r>
              <a:rPr lang="ru-RU" sz="4000" dirty="0"/>
              <a:t>План доклада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E57FEFCE-3164-4F27-A9E4-BEAD42A34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1" y="1917016"/>
            <a:ext cx="8943738" cy="4302203"/>
          </a:xfrm>
        </p:spPr>
        <p:txBody>
          <a:bodyPr wrap="square" numCol="1">
            <a:spAutoFit/>
          </a:bodyPr>
          <a:lstStyle/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000" dirty="0"/>
              <a:t>О технологии Push</a:t>
            </a: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000" dirty="0"/>
              <a:t>Процесс взаимодействия с сервисом</a:t>
            </a: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000" dirty="0"/>
              <a:t>Реализация со стороны ОС Аврора</a:t>
            </a: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000" dirty="0"/>
              <a:t>Реализация Push сервера</a:t>
            </a: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000" dirty="0"/>
              <a:t>Ограничения</a:t>
            </a: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000" dirty="0"/>
              <a:t>Заключение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62241B8-F364-4372-B277-450782067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332DB3DA-1D15-480C-83A5-9BEA6F7C2CFF}"/>
              </a:ext>
            </a:extLst>
          </p:cNvPr>
          <p:cNvSpPr txBox="1">
            <a:spLocks/>
          </p:cNvSpPr>
          <p:nvPr/>
        </p:nvSpPr>
        <p:spPr>
          <a:xfrm>
            <a:off x="874712" y="1909396"/>
            <a:ext cx="496889" cy="552524"/>
          </a:xfrm>
          <a:prstGeom prst="rect">
            <a:avLst/>
          </a:prstGeom>
        </p:spPr>
        <p:txBody>
          <a:bodyPr vert="horz" lIns="0" tIns="0" rIns="0" bIns="4572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LS Hauss S" panose="00000500000000000000" pitchFamily="2" charset="0"/>
              <a:buNone/>
            </a:pPr>
            <a:r>
              <a:rPr lang="en-US" sz="3200" dirty="0">
                <a:solidFill>
                  <a:srgbClr val="1C24C6"/>
                </a:solidFill>
                <a:latin typeface="ALS Hauss Variable Light" panose="00000500000000000000" pitchFamily="50" charset="0"/>
              </a:rPr>
              <a:t>1</a:t>
            </a:r>
          </a:p>
        </p:txBody>
      </p:sp>
      <p:sp>
        <p:nvSpPr>
          <p:cNvPr id="11" name="Объект 7">
            <a:extLst>
              <a:ext uri="{FF2B5EF4-FFF2-40B4-BE49-F238E27FC236}">
                <a16:creationId xmlns:a16="http://schemas.microsoft.com/office/drawing/2014/main" id="{F516748B-01FB-4CAB-8362-18BAE2DE0C3C}"/>
              </a:ext>
            </a:extLst>
          </p:cNvPr>
          <p:cNvSpPr txBox="1">
            <a:spLocks/>
          </p:cNvSpPr>
          <p:nvPr/>
        </p:nvSpPr>
        <p:spPr>
          <a:xfrm>
            <a:off x="874712" y="2683966"/>
            <a:ext cx="496889" cy="552524"/>
          </a:xfrm>
          <a:prstGeom prst="rect">
            <a:avLst/>
          </a:prstGeom>
        </p:spPr>
        <p:txBody>
          <a:bodyPr vert="horz" lIns="0" tIns="0" rIns="0" bIns="4572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LS Hauss S" panose="00000500000000000000" pitchFamily="2" charset="0"/>
              <a:buNone/>
            </a:pPr>
            <a:r>
              <a:rPr lang="ru-RU" sz="3200" dirty="0">
                <a:solidFill>
                  <a:srgbClr val="1C24C6"/>
                </a:solidFill>
                <a:latin typeface="ALS Hauss Variable Light" panose="00000500000000000000" pitchFamily="50" charset="0"/>
              </a:rPr>
              <a:t>2</a:t>
            </a:r>
            <a:endParaRPr lang="en-US" sz="3200" dirty="0">
              <a:solidFill>
                <a:srgbClr val="1C24C6"/>
              </a:solidFill>
              <a:latin typeface="ALS Hauss Variable Light" panose="00000500000000000000" pitchFamily="50" charset="0"/>
            </a:endParaRPr>
          </a:p>
        </p:txBody>
      </p:sp>
      <p:sp>
        <p:nvSpPr>
          <p:cNvPr id="14" name="Объект 7">
            <a:extLst>
              <a:ext uri="{FF2B5EF4-FFF2-40B4-BE49-F238E27FC236}">
                <a16:creationId xmlns:a16="http://schemas.microsoft.com/office/drawing/2014/main" id="{8C7564D3-C60E-4A8E-B2ED-84429638A7BC}"/>
              </a:ext>
            </a:extLst>
          </p:cNvPr>
          <p:cNvSpPr txBox="1">
            <a:spLocks/>
          </p:cNvSpPr>
          <p:nvPr/>
        </p:nvSpPr>
        <p:spPr>
          <a:xfrm>
            <a:off x="874712" y="3458536"/>
            <a:ext cx="496889" cy="552524"/>
          </a:xfrm>
          <a:prstGeom prst="rect">
            <a:avLst/>
          </a:prstGeom>
        </p:spPr>
        <p:txBody>
          <a:bodyPr vert="horz" lIns="0" tIns="0" rIns="0" bIns="4572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LS Hauss S" panose="00000500000000000000" pitchFamily="2" charset="0"/>
              <a:buNone/>
            </a:pPr>
            <a:r>
              <a:rPr lang="ru-RU" sz="3200" dirty="0">
                <a:solidFill>
                  <a:srgbClr val="1C24C6"/>
                </a:solidFill>
                <a:latin typeface="ALS Hauss Variable Light" panose="00000500000000000000" pitchFamily="50" charset="0"/>
              </a:rPr>
              <a:t>3</a:t>
            </a:r>
            <a:endParaRPr lang="en-US" sz="3200" dirty="0">
              <a:solidFill>
                <a:srgbClr val="1C24C6"/>
              </a:solidFill>
              <a:latin typeface="ALS Hauss Variable Light" panose="00000500000000000000" pitchFamily="50" charset="0"/>
            </a:endParaRPr>
          </a:p>
        </p:txBody>
      </p:sp>
      <p:sp>
        <p:nvSpPr>
          <p:cNvPr id="17" name="Объект 7">
            <a:extLst>
              <a:ext uri="{FF2B5EF4-FFF2-40B4-BE49-F238E27FC236}">
                <a16:creationId xmlns:a16="http://schemas.microsoft.com/office/drawing/2014/main" id="{595E56BC-92FA-4E2F-9FDD-6FC07D1818F4}"/>
              </a:ext>
            </a:extLst>
          </p:cNvPr>
          <p:cNvSpPr txBox="1">
            <a:spLocks/>
          </p:cNvSpPr>
          <p:nvPr/>
        </p:nvSpPr>
        <p:spPr>
          <a:xfrm>
            <a:off x="874711" y="4179432"/>
            <a:ext cx="496889" cy="552524"/>
          </a:xfrm>
          <a:prstGeom prst="rect">
            <a:avLst/>
          </a:prstGeom>
        </p:spPr>
        <p:txBody>
          <a:bodyPr vert="horz" lIns="0" tIns="0" rIns="0" bIns="4572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LS Hauss S" panose="00000500000000000000" pitchFamily="2" charset="0"/>
              <a:buNone/>
            </a:pPr>
            <a:r>
              <a:rPr lang="ru-RU" sz="3200" dirty="0">
                <a:solidFill>
                  <a:srgbClr val="1C24C6"/>
                </a:solidFill>
                <a:latin typeface="ALS Hauss Variable Light" panose="00000500000000000000" pitchFamily="50" charset="0"/>
              </a:rPr>
              <a:t>4</a:t>
            </a:r>
            <a:endParaRPr lang="en-US" sz="3200" dirty="0">
              <a:solidFill>
                <a:srgbClr val="1C24C6"/>
              </a:solidFill>
              <a:latin typeface="ALS Hauss Variable Light" panose="00000500000000000000" pitchFamily="50" charset="0"/>
            </a:endParaRPr>
          </a:p>
        </p:txBody>
      </p:sp>
      <p:sp>
        <p:nvSpPr>
          <p:cNvPr id="18" name="Объект 7">
            <a:extLst>
              <a:ext uri="{FF2B5EF4-FFF2-40B4-BE49-F238E27FC236}">
                <a16:creationId xmlns:a16="http://schemas.microsoft.com/office/drawing/2014/main" id="{3F9BA732-1038-4CD2-B4EF-822B1F2B88BD}"/>
              </a:ext>
            </a:extLst>
          </p:cNvPr>
          <p:cNvSpPr txBox="1">
            <a:spLocks/>
          </p:cNvSpPr>
          <p:nvPr/>
        </p:nvSpPr>
        <p:spPr>
          <a:xfrm>
            <a:off x="874712" y="4954002"/>
            <a:ext cx="496889" cy="552524"/>
          </a:xfrm>
          <a:prstGeom prst="rect">
            <a:avLst/>
          </a:prstGeom>
        </p:spPr>
        <p:txBody>
          <a:bodyPr vert="horz" lIns="0" tIns="0" rIns="0" bIns="4572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LS Hauss S" panose="00000500000000000000" pitchFamily="2" charset="0"/>
              <a:buNone/>
            </a:pPr>
            <a:r>
              <a:rPr lang="ru-RU" sz="3200" dirty="0">
                <a:solidFill>
                  <a:srgbClr val="1C24C6"/>
                </a:solidFill>
                <a:latin typeface="ALS Hauss Variable Light" panose="00000500000000000000" pitchFamily="50" charset="0"/>
              </a:rPr>
              <a:t>5</a:t>
            </a:r>
            <a:endParaRPr lang="en-US" sz="3200" dirty="0">
              <a:solidFill>
                <a:srgbClr val="1C24C6"/>
              </a:solidFill>
              <a:latin typeface="ALS Hauss Variable Light" panose="00000500000000000000" pitchFamily="50" charset="0"/>
            </a:endParaRPr>
          </a:p>
        </p:txBody>
      </p:sp>
      <p:sp>
        <p:nvSpPr>
          <p:cNvPr id="19" name="Объект 7">
            <a:extLst>
              <a:ext uri="{FF2B5EF4-FFF2-40B4-BE49-F238E27FC236}">
                <a16:creationId xmlns:a16="http://schemas.microsoft.com/office/drawing/2014/main" id="{50FAA903-4213-4BB3-837C-891B1BC06696}"/>
              </a:ext>
            </a:extLst>
          </p:cNvPr>
          <p:cNvSpPr txBox="1">
            <a:spLocks/>
          </p:cNvSpPr>
          <p:nvPr/>
        </p:nvSpPr>
        <p:spPr>
          <a:xfrm>
            <a:off x="874712" y="5728572"/>
            <a:ext cx="496889" cy="552524"/>
          </a:xfrm>
          <a:prstGeom prst="rect">
            <a:avLst/>
          </a:prstGeom>
        </p:spPr>
        <p:txBody>
          <a:bodyPr vert="horz" lIns="0" tIns="0" rIns="0" bIns="4572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S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LS Hauss S" panose="00000500000000000000" pitchFamily="2" charset="0"/>
              <a:buNone/>
            </a:pPr>
            <a:r>
              <a:rPr lang="ru-RU" sz="3200" dirty="0">
                <a:solidFill>
                  <a:srgbClr val="1C24C6"/>
                </a:solidFill>
                <a:latin typeface="ALS Hauss Variable Light" panose="00000500000000000000" pitchFamily="50" charset="0"/>
              </a:rPr>
              <a:t>6</a:t>
            </a:r>
            <a:endParaRPr lang="en-US" sz="3200" dirty="0">
              <a:solidFill>
                <a:srgbClr val="1C24C6"/>
              </a:solidFill>
              <a:latin typeface="ALS Hauss Variable Ligh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274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E5D339-0072-4740-B0F5-876829E99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442574" cy="636516"/>
          </a:xfrm>
        </p:spPr>
        <p:txBody>
          <a:bodyPr/>
          <a:lstStyle/>
          <a:p>
            <a:r>
              <a:rPr lang="en-US" sz="4000" dirty="0"/>
              <a:t>Push Service </a:t>
            </a:r>
            <a:r>
              <a:rPr lang="ru-RU" sz="4000" dirty="0"/>
              <a:t>в </a:t>
            </a:r>
            <a:r>
              <a:rPr lang="en-US" sz="4000" dirty="0"/>
              <a:t>Android</a:t>
            </a:r>
            <a:r>
              <a:rPr lang="ru-RU" sz="4000" dirty="0"/>
              <a:t> </a:t>
            </a:r>
            <a:r>
              <a:rPr lang="en-US" sz="4000" dirty="0"/>
              <a:t>/ iOS /</a:t>
            </a:r>
            <a:r>
              <a:rPr lang="ru-RU" sz="4000" dirty="0"/>
              <a:t> ОС Аврора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BEAA68-4B77-4EF8-ACF8-A5453B21E1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4713" y="4753750"/>
            <a:ext cx="5181600" cy="137558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600" b="1" dirty="0"/>
              <a:t>Необходимые компоненты со стороны разработчика:</a:t>
            </a:r>
          </a:p>
          <a:p>
            <a:pPr>
              <a:lnSpc>
                <a:spcPct val="100000"/>
              </a:lnSpc>
            </a:pPr>
            <a:r>
              <a:rPr lang="ru-RU" sz="1600" dirty="0"/>
              <a:t>Приложение, поддерживающее </a:t>
            </a:r>
            <a:r>
              <a:rPr lang="ru-RU" sz="1600" dirty="0" err="1"/>
              <a:t>Push</a:t>
            </a:r>
            <a:r>
              <a:rPr lang="ru-RU" sz="1600" dirty="0"/>
              <a:t>-уведомления</a:t>
            </a:r>
          </a:p>
          <a:p>
            <a:pPr>
              <a:lnSpc>
                <a:spcPct val="100000"/>
              </a:lnSpc>
            </a:pPr>
            <a:r>
              <a:rPr lang="ru-RU" sz="1600" dirty="0"/>
              <a:t>Сервер приложения для общения с </a:t>
            </a:r>
            <a:r>
              <a:rPr lang="ru-RU" sz="1600" dirty="0" err="1"/>
              <a:t>Push</a:t>
            </a:r>
            <a:r>
              <a:rPr lang="ru-RU" sz="1600" dirty="0"/>
              <a:t>-сервером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E42F3B1-823D-47FE-B10D-A211F621B2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5689" y="4753750"/>
            <a:ext cx="5181600" cy="137558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600" b="1" dirty="0"/>
              <a:t>Необходимые компоненты со стороны Экосистемы ОС</a:t>
            </a:r>
            <a:r>
              <a:rPr lang="ru-RU" sz="1600" dirty="0"/>
              <a:t>:</a:t>
            </a:r>
          </a:p>
          <a:p>
            <a:pPr>
              <a:lnSpc>
                <a:spcPct val="100000"/>
              </a:lnSpc>
            </a:pPr>
            <a:r>
              <a:rPr lang="ru-RU" sz="1600" dirty="0"/>
              <a:t>Push сервер</a:t>
            </a:r>
          </a:p>
          <a:p>
            <a:pPr>
              <a:lnSpc>
                <a:spcPct val="100000"/>
              </a:lnSpc>
            </a:pPr>
            <a:r>
              <a:rPr lang="ru-RU" sz="1600" dirty="0"/>
              <a:t>Подсистема </a:t>
            </a:r>
            <a:r>
              <a:rPr lang="ru-RU" sz="1600" dirty="0" err="1"/>
              <a:t>Push</a:t>
            </a:r>
            <a:r>
              <a:rPr lang="ru-RU" sz="1600" dirty="0"/>
              <a:t>-уведомлений в ОС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B1BE460-BD96-4B31-A2A1-EDF3869F2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42" name="Текст 41">
            <a:extLst>
              <a:ext uri="{FF2B5EF4-FFF2-40B4-BE49-F238E27FC236}">
                <a16:creationId xmlns:a16="http://schemas.microsoft.com/office/drawing/2014/main" id="{5A563C4C-2E96-4D41-BAD0-4CCEC4ED38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СЕРВИС УВЕДОМЛЕНИЙ АВРОРА</a:t>
            </a:r>
          </a:p>
        </p:txBody>
      </p:sp>
      <p:grpSp>
        <p:nvGrpSpPr>
          <p:cNvPr id="68" name="Группа 67">
            <a:extLst>
              <a:ext uri="{FF2B5EF4-FFF2-40B4-BE49-F238E27FC236}">
                <a16:creationId xmlns:a16="http://schemas.microsoft.com/office/drawing/2014/main" id="{5CE62E20-738A-4482-A30D-D3B18AD8919E}"/>
              </a:ext>
            </a:extLst>
          </p:cNvPr>
          <p:cNvGrpSpPr/>
          <p:nvPr/>
        </p:nvGrpSpPr>
        <p:grpSpPr>
          <a:xfrm>
            <a:off x="874713" y="2056948"/>
            <a:ext cx="9092404" cy="2438637"/>
            <a:chOff x="874713" y="2056948"/>
            <a:chExt cx="9092404" cy="2438637"/>
          </a:xfrm>
        </p:grpSpPr>
        <p:sp>
          <p:nvSpPr>
            <p:cNvPr id="23" name="Прямоугольник: скругленные углы 22">
              <a:extLst>
                <a:ext uri="{FF2B5EF4-FFF2-40B4-BE49-F238E27FC236}">
                  <a16:creationId xmlns:a16="http://schemas.microsoft.com/office/drawing/2014/main" id="{8FC0088D-55D6-4843-B53D-42678DFCB8B6}"/>
                </a:ext>
              </a:extLst>
            </p:cNvPr>
            <p:cNvSpPr/>
            <p:nvPr/>
          </p:nvSpPr>
          <p:spPr>
            <a:xfrm>
              <a:off x="3747020" y="2066140"/>
              <a:ext cx="3977640" cy="2429445"/>
            </a:xfrm>
            <a:prstGeom prst="roundRect">
              <a:avLst>
                <a:gd name="adj" fmla="val 6762"/>
              </a:avLst>
            </a:prstGeom>
            <a:gradFill flip="none" rotWithShape="1">
              <a:gsLst>
                <a:gs pos="0">
                  <a:srgbClr val="8B68E2">
                    <a:alpha val="83000"/>
                  </a:srgbClr>
                </a:gs>
                <a:gs pos="83000">
                  <a:srgbClr val="9CA0E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32" name="Прямая со стрелкой 31">
              <a:extLst>
                <a:ext uri="{FF2B5EF4-FFF2-40B4-BE49-F238E27FC236}">
                  <a16:creationId xmlns:a16="http://schemas.microsoft.com/office/drawing/2014/main" id="{9FE4CE5E-4401-4EC3-83D7-D9CE5D8D242B}"/>
                </a:ext>
              </a:extLst>
            </p:cNvPr>
            <p:cNvCxnSpPr>
              <a:cxnSpLocks/>
            </p:cNvCxnSpPr>
            <p:nvPr/>
          </p:nvCxnSpPr>
          <p:spPr>
            <a:xfrm>
              <a:off x="2314082" y="3322900"/>
              <a:ext cx="1236080" cy="0"/>
            </a:xfrm>
            <a:prstGeom prst="straightConnector1">
              <a:avLst/>
            </a:prstGeom>
            <a:ln w="19050">
              <a:solidFill>
                <a:srgbClr val="E3CD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C79EFBD-1F4E-4AA3-B3F0-7D59894FE60A}"/>
                </a:ext>
              </a:extLst>
            </p:cNvPr>
            <p:cNvSpPr txBox="1"/>
            <p:nvPr/>
          </p:nvSpPr>
          <p:spPr>
            <a:xfrm>
              <a:off x="2224883" y="2995242"/>
              <a:ext cx="1085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ALS Hauss Variable" panose="00000500000000000000" pitchFamily="50" charset="0"/>
                </a:rPr>
                <a:t>Push request</a:t>
              </a:r>
              <a:endParaRPr lang="ru-RU" sz="1200" dirty="0">
                <a:solidFill>
                  <a:schemeClr val="bg1"/>
                </a:solidFill>
                <a:latin typeface="ALS Hauss Variable" panose="00000500000000000000" pitchFamily="50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A414AE6-FD81-4E8B-AF2C-91D3DEF705BA}"/>
                </a:ext>
              </a:extLst>
            </p:cNvPr>
            <p:cNvSpPr txBox="1"/>
            <p:nvPr/>
          </p:nvSpPr>
          <p:spPr>
            <a:xfrm>
              <a:off x="3747020" y="2210416"/>
              <a:ext cx="39776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LS Hauss Variable" panose="00000500000000000000" pitchFamily="50" charset="0"/>
                </a:rPr>
                <a:t>PUSH SERVICE</a:t>
              </a:r>
              <a:endParaRPr lang="ru-RU" sz="1400" b="1" dirty="0">
                <a:solidFill>
                  <a:schemeClr val="bg1"/>
                </a:solidFill>
                <a:latin typeface="ALS Hauss Variable" panose="00000500000000000000" pitchFamily="50" charset="0"/>
              </a:endParaRPr>
            </a:p>
          </p:txBody>
        </p:sp>
        <p:cxnSp>
          <p:nvCxnSpPr>
            <p:cNvPr id="36" name="Прямая со стрелкой 35">
              <a:extLst>
                <a:ext uri="{FF2B5EF4-FFF2-40B4-BE49-F238E27FC236}">
                  <a16:creationId xmlns:a16="http://schemas.microsoft.com/office/drawing/2014/main" id="{4C0B1D14-4E44-4B4A-889F-85E565DFB053}"/>
                </a:ext>
              </a:extLst>
            </p:cNvPr>
            <p:cNvCxnSpPr>
              <a:cxnSpLocks/>
            </p:cNvCxnSpPr>
            <p:nvPr/>
          </p:nvCxnSpPr>
          <p:spPr>
            <a:xfrm>
              <a:off x="7917895" y="3322900"/>
              <a:ext cx="562356" cy="0"/>
            </a:xfrm>
            <a:prstGeom prst="straightConnector1">
              <a:avLst/>
            </a:prstGeom>
            <a:ln w="19050">
              <a:solidFill>
                <a:srgbClr val="E3CD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>
              <a:extLst>
                <a:ext uri="{FF2B5EF4-FFF2-40B4-BE49-F238E27FC236}">
                  <a16:creationId xmlns:a16="http://schemas.microsoft.com/office/drawing/2014/main" id="{CAAFBFCF-FBD0-485E-B8E2-0D05F36B68D4}"/>
                </a:ext>
              </a:extLst>
            </p:cNvPr>
            <p:cNvCxnSpPr>
              <a:cxnSpLocks/>
            </p:cNvCxnSpPr>
            <p:nvPr/>
          </p:nvCxnSpPr>
          <p:spPr>
            <a:xfrm>
              <a:off x="7917895" y="2487415"/>
              <a:ext cx="1432560" cy="0"/>
            </a:xfrm>
            <a:prstGeom prst="straightConnector1">
              <a:avLst/>
            </a:prstGeom>
            <a:ln w="19050">
              <a:solidFill>
                <a:srgbClr val="E3CD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 стрелкой 39">
              <a:extLst>
                <a:ext uri="{FF2B5EF4-FFF2-40B4-BE49-F238E27FC236}">
                  <a16:creationId xmlns:a16="http://schemas.microsoft.com/office/drawing/2014/main" id="{4DE81040-25E4-45DE-8B19-4E268E60272A}"/>
                </a:ext>
              </a:extLst>
            </p:cNvPr>
            <p:cNvCxnSpPr>
              <a:cxnSpLocks/>
            </p:cNvCxnSpPr>
            <p:nvPr/>
          </p:nvCxnSpPr>
          <p:spPr>
            <a:xfrm>
              <a:off x="7917895" y="4169367"/>
              <a:ext cx="1432560" cy="0"/>
            </a:xfrm>
            <a:prstGeom prst="straightConnector1">
              <a:avLst/>
            </a:prstGeom>
            <a:ln w="19050">
              <a:solidFill>
                <a:srgbClr val="E3CD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F81D93C8-F500-4443-AB6C-12C05E320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4713" y="2889796"/>
              <a:ext cx="1254420" cy="872640"/>
            </a:xfrm>
            <a:prstGeom prst="rect">
              <a:avLst/>
            </a:prstGeom>
          </p:spPr>
        </p:pic>
        <p:pic>
          <p:nvPicPr>
            <p:cNvPr id="53" name="Рисунок 52">
              <a:extLst>
                <a:ext uri="{FF2B5EF4-FFF2-40B4-BE49-F238E27FC236}">
                  <a16:creationId xmlns:a16="http://schemas.microsoft.com/office/drawing/2014/main" id="{2EEC9B72-766E-43C7-9EBD-640AE285A6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1054" y="2829078"/>
              <a:ext cx="527255" cy="960885"/>
            </a:xfrm>
            <a:prstGeom prst="rect">
              <a:avLst/>
            </a:prstGeom>
          </p:spPr>
        </p:pic>
        <p:pic>
          <p:nvPicPr>
            <p:cNvPr id="55" name="Рисунок 54">
              <a:extLst>
                <a:ext uri="{FF2B5EF4-FFF2-40B4-BE49-F238E27FC236}">
                  <a16:creationId xmlns:a16="http://schemas.microsoft.com/office/drawing/2014/main" id="{7173D71B-B796-4B62-B80A-DF9F53873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7399" y="2056948"/>
              <a:ext cx="529718" cy="960885"/>
            </a:xfrm>
            <a:prstGeom prst="rect">
              <a:avLst/>
            </a:prstGeom>
          </p:spPr>
        </p:pic>
        <p:pic>
          <p:nvPicPr>
            <p:cNvPr id="57" name="Рисунок 56">
              <a:extLst>
                <a:ext uri="{FF2B5EF4-FFF2-40B4-BE49-F238E27FC236}">
                  <a16:creationId xmlns:a16="http://schemas.microsoft.com/office/drawing/2014/main" id="{D02D8D1E-F977-48ED-A6F8-07F90B9AE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7399" y="3534700"/>
              <a:ext cx="529718" cy="960885"/>
            </a:xfrm>
            <a:prstGeom prst="rect">
              <a:avLst/>
            </a:prstGeom>
          </p:spPr>
        </p:pic>
        <p:grpSp>
          <p:nvGrpSpPr>
            <p:cNvPr id="65" name="Группа 64">
              <a:extLst>
                <a:ext uri="{FF2B5EF4-FFF2-40B4-BE49-F238E27FC236}">
                  <a16:creationId xmlns:a16="http://schemas.microsoft.com/office/drawing/2014/main" id="{A3D6ECA3-2D3B-4208-83E6-4AEBCF126AC4}"/>
                </a:ext>
              </a:extLst>
            </p:cNvPr>
            <p:cNvGrpSpPr/>
            <p:nvPr/>
          </p:nvGrpSpPr>
          <p:grpSpPr>
            <a:xfrm>
              <a:off x="4078779" y="3030738"/>
              <a:ext cx="3314123" cy="819912"/>
              <a:chOff x="4194381" y="3104384"/>
              <a:chExt cx="3314123" cy="819912"/>
            </a:xfrm>
          </p:grpSpPr>
          <p:pic>
            <p:nvPicPr>
              <p:cNvPr id="60" name="Рисунок 59">
                <a:extLst>
                  <a:ext uri="{FF2B5EF4-FFF2-40B4-BE49-F238E27FC236}">
                    <a16:creationId xmlns:a16="http://schemas.microsoft.com/office/drawing/2014/main" id="{9DE6E70A-33C3-44C4-9523-72038080BA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194381" y="3104384"/>
                <a:ext cx="819912" cy="819912"/>
              </a:xfrm>
              <a:prstGeom prst="rect">
                <a:avLst/>
              </a:prstGeom>
            </p:spPr>
          </p:pic>
          <p:pic>
            <p:nvPicPr>
              <p:cNvPr id="62" name="Рисунок 61">
                <a:extLst>
                  <a:ext uri="{FF2B5EF4-FFF2-40B4-BE49-F238E27FC236}">
                    <a16:creationId xmlns:a16="http://schemas.microsoft.com/office/drawing/2014/main" id="{292E922D-3C89-44F7-816C-4B1B4E503E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41487" y="3104384"/>
                <a:ext cx="819912" cy="819912"/>
              </a:xfrm>
              <a:prstGeom prst="rect">
                <a:avLst/>
              </a:prstGeom>
            </p:spPr>
          </p:pic>
          <p:pic>
            <p:nvPicPr>
              <p:cNvPr id="64" name="Рисунок 63">
                <a:extLst>
                  <a:ext uri="{FF2B5EF4-FFF2-40B4-BE49-F238E27FC236}">
                    <a16:creationId xmlns:a16="http://schemas.microsoft.com/office/drawing/2014/main" id="{0E74C6C1-B1C7-4405-AA8C-60292B313F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88592" y="3104384"/>
                <a:ext cx="819912" cy="81991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280279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50569902-9BFF-43F9-BA8A-6E07AE499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Преимущества технологии </a:t>
            </a:r>
            <a:r>
              <a:rPr lang="en-US" dirty="0"/>
              <a:t>Push</a:t>
            </a:r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59C38ECE-416D-44D0-8AE0-FC0000520B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13514" y="5576834"/>
            <a:ext cx="4503998" cy="55250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1600" dirty="0"/>
              <a:t>Необходимо постоянное соединение для каждого приложения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C073210-ABE9-4821-9450-E556732FC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2A753BE3-8F36-4074-9C06-2819AE3F37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СЕРВИС УВЕДОМЛЕНИЙ АВРОРА</a:t>
            </a:r>
          </a:p>
        </p:txBody>
      </p:sp>
      <p:sp>
        <p:nvSpPr>
          <p:cNvPr id="12" name="Объект 8">
            <a:extLst>
              <a:ext uri="{FF2B5EF4-FFF2-40B4-BE49-F238E27FC236}">
                <a16:creationId xmlns:a16="http://schemas.microsoft.com/office/drawing/2014/main" id="{EA4A5B1D-3799-409A-A95A-341B36CF286C}"/>
              </a:ext>
            </a:extLst>
          </p:cNvPr>
          <p:cNvSpPr txBox="1">
            <a:spLocks/>
          </p:cNvSpPr>
          <p:nvPr/>
        </p:nvSpPr>
        <p:spPr>
          <a:xfrm>
            <a:off x="6394101" y="5576834"/>
            <a:ext cx="4625084" cy="552503"/>
          </a:xfrm>
          <a:prstGeom prst="rect">
            <a:avLst/>
          </a:prstGeom>
        </p:spPr>
        <p:txBody>
          <a:bodyPr vert="horz" lIns="0" tIns="0" rIns="0" bIns="45720" rtlCol="0">
            <a:normAutofit lnSpcReduction="10000"/>
          </a:bodyPr>
          <a:lstStyle>
            <a:lvl1pPr marL="263525" indent="-2635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Font typeface="ALS Hauss S" panose="00000500000000000000" pitchFamily="2" charset="0"/>
              <a:buChar char="›"/>
              <a:defRPr sz="26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1pPr>
            <a:lvl2pPr marL="447675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90000"/>
              <a:buFontTx/>
              <a:buChar char="›"/>
              <a:defRPr sz="24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2pPr>
            <a:lvl3pPr marL="720725" indent="-27305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80000"/>
              <a:buFont typeface="ALS Hauss S" panose="00000500000000000000" pitchFamily="2" charset="0"/>
              <a:buChar char="›"/>
              <a:defRPr sz="20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3pPr>
            <a:lvl4pPr marL="985838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70000"/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4pPr>
            <a:lvl5pPr marL="1260475" indent="-274638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60000"/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LS Hauss S" panose="00000500000000000000" pitchFamily="2" charset="0"/>
              <a:buNone/>
            </a:pPr>
            <a:r>
              <a:rPr lang="ru-RU" sz="1600" dirty="0"/>
              <a:t>Необходимо только одно постоянное соединение между </a:t>
            </a:r>
            <a:r>
              <a:rPr lang="en-US" sz="1600" dirty="0"/>
              <a:t>Push Server</a:t>
            </a:r>
            <a:r>
              <a:rPr lang="ru-RU" sz="1600" dirty="0"/>
              <a:t> и подсистемой </a:t>
            </a:r>
            <a:r>
              <a:rPr lang="en-US" sz="1600" dirty="0"/>
              <a:t>Push</a:t>
            </a:r>
            <a:endParaRPr lang="ru-RU" sz="1600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37C719A-9672-4C92-AB8E-A604B14792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2006" y="1938563"/>
            <a:ext cx="3167410" cy="404222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96D3214-4699-4C74-BAF3-2D4FC2DA6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22937" y="1561490"/>
            <a:ext cx="3167411" cy="4419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49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A341F80A-5D0B-4537-B167-AB7F53856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9701847" cy="1200329"/>
          </a:xfrm>
        </p:spPr>
        <p:txBody>
          <a:bodyPr/>
          <a:lstStyle/>
          <a:p>
            <a:r>
              <a:rPr lang="ru-RU" sz="4000" dirty="0"/>
              <a:t>Сервис уведомлений Аврора </a:t>
            </a:r>
            <a:br>
              <a:rPr lang="ru-RU" sz="4000" dirty="0"/>
            </a:br>
            <a:r>
              <a:rPr lang="ru-RU" sz="4000" dirty="0"/>
              <a:t>Функциональные возможности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B6315A4C-0B9C-45BB-ABB3-D38E73EF9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4712" y="2160000"/>
            <a:ext cx="9041447" cy="3785149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buSzPct val="150000"/>
            </a:pPr>
            <a:r>
              <a:rPr lang="ru-RU" sz="1800" dirty="0"/>
              <a:t>Регистрация разработчика и приложения </a:t>
            </a:r>
          </a:p>
          <a:p>
            <a:pPr>
              <a:spcBef>
                <a:spcPts val="1200"/>
              </a:spcBef>
              <a:buSzPct val="150000"/>
            </a:pPr>
            <a:r>
              <a:rPr lang="ru-RU" sz="1800" dirty="0"/>
              <a:t>Установка и проверка соединения между устройством и Push </a:t>
            </a:r>
            <a:r>
              <a:rPr lang="ru-RU" sz="1800" dirty="0" err="1"/>
              <a:t>Server’ом</a:t>
            </a:r>
            <a:endParaRPr lang="ru-RU" sz="1800" dirty="0"/>
          </a:p>
          <a:p>
            <a:pPr>
              <a:spcBef>
                <a:spcPts val="1200"/>
              </a:spcBef>
              <a:buSzPct val="150000"/>
            </a:pPr>
            <a:r>
              <a:rPr lang="ru-RU" sz="1800" dirty="0"/>
              <a:t>Отправка </a:t>
            </a:r>
            <a:r>
              <a:rPr lang="ru-RU" sz="1800" dirty="0" err="1"/>
              <a:t>push</a:t>
            </a:r>
            <a:r>
              <a:rPr lang="ru-RU" sz="1800" dirty="0"/>
              <a:t>-уведомлений на активные/неактивные приложения</a:t>
            </a:r>
          </a:p>
          <a:p>
            <a:pPr>
              <a:spcBef>
                <a:spcPts val="1200"/>
              </a:spcBef>
              <a:buSzPct val="150000"/>
            </a:pPr>
            <a:r>
              <a:rPr lang="ru-RU" sz="1800" dirty="0"/>
              <a:t>Подсчет количества отправленных </a:t>
            </a:r>
            <a:r>
              <a:rPr lang="ru-RU" sz="1800" dirty="0" err="1"/>
              <a:t>push</a:t>
            </a:r>
            <a:r>
              <a:rPr lang="ru-RU" sz="1800" dirty="0"/>
              <a:t>-уведомлений по отдельным проектам</a:t>
            </a:r>
          </a:p>
          <a:p>
            <a:pPr>
              <a:spcBef>
                <a:spcPts val="1200"/>
              </a:spcBef>
              <a:buSzPct val="150000"/>
            </a:pPr>
            <a:r>
              <a:rPr lang="ru-RU" sz="1800" dirty="0"/>
              <a:t>Поддержка многопользовательского режима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8AC40FB-C443-493E-8CC1-FBBFE015B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685EF432-DEDD-4ECC-B3BB-CA7CC74B352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СЕРВИС УВЕДОМЛЕНИЙ АВРОРА </a:t>
            </a:r>
          </a:p>
        </p:txBody>
      </p:sp>
    </p:spTree>
    <p:extLst>
      <p:ext uri="{BB962C8B-B14F-4D97-AF65-F5344CB8AC3E}">
        <p14:creationId xmlns:p14="http://schemas.microsoft.com/office/powerpoint/2010/main" val="114063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DDDBBAB3-1BB2-4ED1-9625-F67B13A0E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spAutoFit/>
          </a:bodyPr>
          <a:lstStyle/>
          <a:p>
            <a:r>
              <a:rPr lang="ru-RU" sz="4000" dirty="0">
                <a:solidFill>
                  <a:srgbClr val="AFE4F7"/>
                </a:solidFill>
              </a:rPr>
              <a:t>Процесс взаимодействия с </a:t>
            </a:r>
            <a:r>
              <a:rPr lang="en-US" sz="4000" dirty="0">
                <a:solidFill>
                  <a:srgbClr val="AFE4F7"/>
                </a:solidFill>
              </a:rPr>
              <a:t>ANS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EEFF4BB9-732A-4C0F-9389-9A98397E62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5378" y="1724026"/>
            <a:ext cx="4461910" cy="4405312"/>
          </a:xfrm>
        </p:spPr>
        <p:txBody>
          <a:bodyPr>
            <a:normAutofit/>
          </a:bodyPr>
          <a:lstStyle/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Заявка в техподдержку</a:t>
            </a:r>
            <a:br>
              <a:rPr lang="ru-RU" sz="2000" dirty="0"/>
            </a:br>
            <a:r>
              <a:rPr lang="en-US" sz="2000" dirty="0">
                <a:solidFill>
                  <a:srgbClr val="AFE4F7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dev-support@omp.ru</a:t>
            </a:r>
            <a:endParaRPr lang="ru-RU" sz="2000" dirty="0">
              <a:solidFill>
                <a:srgbClr val="AFE4F7"/>
              </a:solidFill>
            </a:endParaRPr>
          </a:p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Аутентификация Сервера приложения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SzPct val="130000"/>
              <a:buNone/>
            </a:pPr>
            <a:endParaRPr lang="en-US" sz="2000" dirty="0">
              <a:solidFill>
                <a:srgbClr val="AFE4F7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8523B0-9342-4A74-A9E6-ADDFE64E8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>
                <a:solidFill>
                  <a:srgbClr val="AFE4F7"/>
                </a:solidFill>
              </a:rPr>
              <a:pPr/>
              <a:t>6</a:t>
            </a:fld>
            <a:endParaRPr lang="ru-RU" dirty="0">
              <a:solidFill>
                <a:srgbClr val="AFE4F7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8525AC-49E4-4E73-B52D-0845192049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СЕРВИС УВЕДОМЛЕНИЙ АВРОРА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1CF97F0-5F70-40F0-9B3F-6E6E42414659}"/>
              </a:ext>
            </a:extLst>
          </p:cNvPr>
          <p:cNvSpPr txBox="1"/>
          <p:nvPr/>
        </p:nvSpPr>
        <p:spPr>
          <a:xfrm>
            <a:off x="2520662" y="1741999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5E16BE2-DF0C-415D-9006-B8EAEF6F70B3}"/>
              </a:ext>
            </a:extLst>
          </p:cNvPr>
          <p:cNvSpPr txBox="1"/>
          <p:nvPr/>
        </p:nvSpPr>
        <p:spPr>
          <a:xfrm>
            <a:off x="2520662" y="2447830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4</a:t>
            </a: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AA6FD185-DD76-4122-A90A-92FD55C861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24657" y="1707369"/>
            <a:ext cx="1553437" cy="1496605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3340B053-1E49-4DE8-AF8C-7252BC62EC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95621" y="3132761"/>
            <a:ext cx="2529062" cy="3725239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585A6292-08A2-4C86-B5BC-94FC804AD4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78201" y="1707369"/>
            <a:ext cx="1629215" cy="1496605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D7FC7B2-D8EA-4FC6-9EEC-A8F7DDD039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63663" y="1688832"/>
            <a:ext cx="683530" cy="1076560"/>
          </a:xfrm>
          <a:prstGeom prst="rect">
            <a:avLst/>
          </a:prstGeom>
        </p:spPr>
      </p:pic>
      <p:cxnSp>
        <p:nvCxnSpPr>
          <p:cNvPr id="51" name="Прямая со стрелкой 50">
            <a:extLst>
              <a:ext uri="{FF2B5EF4-FFF2-40B4-BE49-F238E27FC236}">
                <a16:creationId xmlns:a16="http://schemas.microsoft.com/office/drawing/2014/main" id="{439FB734-786C-4BE4-A64B-7447307DE6AC}"/>
              </a:ext>
            </a:extLst>
          </p:cNvPr>
          <p:cNvCxnSpPr>
            <a:cxnSpLocks/>
          </p:cNvCxnSpPr>
          <p:nvPr/>
        </p:nvCxnSpPr>
        <p:spPr>
          <a:xfrm>
            <a:off x="2340993" y="2133340"/>
            <a:ext cx="673708" cy="0"/>
          </a:xfrm>
          <a:prstGeom prst="straightConnector1">
            <a:avLst/>
          </a:prstGeom>
          <a:ln w="19050">
            <a:solidFill>
              <a:srgbClr val="E3CD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>
            <a:extLst>
              <a:ext uri="{FF2B5EF4-FFF2-40B4-BE49-F238E27FC236}">
                <a16:creationId xmlns:a16="http://schemas.microsoft.com/office/drawing/2014/main" id="{46F99FDE-9D8A-403F-ACE6-8FD2E588172B}"/>
              </a:ext>
            </a:extLst>
          </p:cNvPr>
          <p:cNvCxnSpPr>
            <a:cxnSpLocks/>
          </p:cNvCxnSpPr>
          <p:nvPr/>
        </p:nvCxnSpPr>
        <p:spPr>
          <a:xfrm>
            <a:off x="2340993" y="2353259"/>
            <a:ext cx="673708" cy="0"/>
          </a:xfrm>
          <a:prstGeom prst="straightConnector1">
            <a:avLst/>
          </a:prstGeom>
          <a:ln w="19050">
            <a:solidFill>
              <a:srgbClr val="E3CDFF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D4960807-6400-406C-A26E-EA11DB0F371C}"/>
              </a:ext>
            </a:extLst>
          </p:cNvPr>
          <p:cNvSpPr txBox="1"/>
          <p:nvPr/>
        </p:nvSpPr>
        <p:spPr>
          <a:xfrm>
            <a:off x="4281656" y="1741999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2</a:t>
            </a:r>
            <a:endParaRPr lang="ru-RU" b="1" dirty="0">
              <a:solidFill>
                <a:schemeClr val="bg1"/>
              </a:solidFill>
              <a:latin typeface="ALS Hauss Variable" panose="00000500000000000000" pitchFamily="50" charset="0"/>
            </a:endParaRPr>
          </a:p>
        </p:txBody>
      </p:sp>
      <p:cxnSp>
        <p:nvCxnSpPr>
          <p:cNvPr id="54" name="Прямая со стрелкой 53">
            <a:extLst>
              <a:ext uri="{FF2B5EF4-FFF2-40B4-BE49-F238E27FC236}">
                <a16:creationId xmlns:a16="http://schemas.microsoft.com/office/drawing/2014/main" id="{47A8C62D-549A-419D-85EA-699590E9C97B}"/>
              </a:ext>
            </a:extLst>
          </p:cNvPr>
          <p:cNvCxnSpPr>
            <a:cxnSpLocks/>
          </p:cNvCxnSpPr>
          <p:nvPr/>
        </p:nvCxnSpPr>
        <p:spPr>
          <a:xfrm>
            <a:off x="4135613" y="2225936"/>
            <a:ext cx="673708" cy="0"/>
          </a:xfrm>
          <a:prstGeom prst="straightConnector1">
            <a:avLst/>
          </a:prstGeom>
          <a:ln w="19050">
            <a:solidFill>
              <a:srgbClr val="E3CD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4FABB6B4-F8F6-448A-A9AC-AC50AE8EFE52}"/>
              </a:ext>
            </a:extLst>
          </p:cNvPr>
          <p:cNvSpPr txBox="1"/>
          <p:nvPr/>
        </p:nvSpPr>
        <p:spPr>
          <a:xfrm>
            <a:off x="5657375" y="3364881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3</a:t>
            </a:r>
            <a:endParaRPr lang="ru-RU" b="1" dirty="0">
              <a:solidFill>
                <a:schemeClr val="bg1"/>
              </a:solidFill>
              <a:latin typeface="ALS Hauss Variable" panose="00000500000000000000" pitchFamily="50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0E2929C-215E-4B41-B33C-5031D541C51C}"/>
              </a:ext>
            </a:extLst>
          </p:cNvPr>
          <p:cNvSpPr txBox="1"/>
          <p:nvPr/>
        </p:nvSpPr>
        <p:spPr>
          <a:xfrm>
            <a:off x="1548808" y="3364881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5</a:t>
            </a:r>
            <a:endParaRPr lang="ru-RU" b="1" dirty="0">
              <a:solidFill>
                <a:schemeClr val="bg1"/>
              </a:solidFill>
              <a:latin typeface="ALS Hauss Variable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64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DDDBBAB3-1BB2-4ED1-9625-F67B13A0E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spAutoFit/>
          </a:bodyPr>
          <a:lstStyle/>
          <a:p>
            <a:r>
              <a:rPr lang="ru-RU" sz="4000" dirty="0">
                <a:solidFill>
                  <a:srgbClr val="AFE4F7"/>
                </a:solidFill>
              </a:rPr>
              <a:t>Процесс взаимодействия с </a:t>
            </a:r>
            <a:r>
              <a:rPr lang="en-US" sz="4000" dirty="0">
                <a:solidFill>
                  <a:srgbClr val="AFE4F7"/>
                </a:solidFill>
              </a:rPr>
              <a:t>ANS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EEFF4BB9-732A-4C0F-9389-9A98397E62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5378" y="1724026"/>
            <a:ext cx="4461910" cy="4405312"/>
          </a:xfrm>
        </p:spPr>
        <p:txBody>
          <a:bodyPr>
            <a:normAutofit/>
          </a:bodyPr>
          <a:lstStyle/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Заявка в техподдержку</a:t>
            </a:r>
            <a:br>
              <a:rPr lang="ru-RU" sz="2000" dirty="0"/>
            </a:br>
            <a:r>
              <a:rPr lang="en-US" sz="2000" dirty="0">
                <a:solidFill>
                  <a:srgbClr val="AFE4F7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dev-support@omp.ru</a:t>
            </a:r>
            <a:endParaRPr lang="ru-RU" sz="2000" dirty="0">
              <a:solidFill>
                <a:srgbClr val="AFE4F7"/>
              </a:solidFill>
            </a:endParaRPr>
          </a:p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Аутентификация Сервера приложения</a:t>
            </a:r>
          </a:p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Регистрация приложения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SzPct val="130000"/>
              <a:buNone/>
            </a:pPr>
            <a:endParaRPr lang="ru-RU" sz="2000" dirty="0"/>
          </a:p>
          <a:p>
            <a:pPr marL="0" indent="0">
              <a:spcBef>
                <a:spcPts val="1200"/>
              </a:spcBef>
              <a:spcAft>
                <a:spcPts val="1200"/>
              </a:spcAft>
              <a:buSzPct val="130000"/>
              <a:buNone/>
            </a:pPr>
            <a:endParaRPr lang="en-US" sz="2000" dirty="0">
              <a:solidFill>
                <a:srgbClr val="AFE4F7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8523B0-9342-4A74-A9E6-ADDFE64E8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>
                <a:solidFill>
                  <a:srgbClr val="AFE4F7"/>
                </a:solidFill>
              </a:rPr>
              <a:pPr/>
              <a:t>7</a:t>
            </a:fld>
            <a:endParaRPr lang="ru-RU" dirty="0">
              <a:solidFill>
                <a:srgbClr val="AFE4F7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8525AC-49E4-4E73-B52D-0845192049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СЕРВИС УВЕДОМЛЕНИЙ АВРОРА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40E0BB-1970-4A35-BEBD-D93AA6EB8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24657" y="1707369"/>
            <a:ext cx="1553437" cy="149660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B399B6A-68E2-4D7E-8278-64E7EAA683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11919" y="3132761"/>
            <a:ext cx="2529061" cy="372523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489F68C-1D3C-4399-A051-28BAF4FF7F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78201" y="1707369"/>
            <a:ext cx="1629215" cy="149660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C99AE99-B13D-458E-8461-3685C68116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63663" y="1688832"/>
            <a:ext cx="683530" cy="107656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72FCF740-2211-438A-89B1-231B4C1C005C}"/>
              </a:ext>
            </a:extLst>
          </p:cNvPr>
          <p:cNvSpPr txBox="1"/>
          <p:nvPr/>
        </p:nvSpPr>
        <p:spPr>
          <a:xfrm>
            <a:off x="5642803" y="1330741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3</a:t>
            </a:r>
            <a:endParaRPr lang="ru-RU" b="1" dirty="0">
              <a:solidFill>
                <a:schemeClr val="bg1"/>
              </a:solidFill>
              <a:latin typeface="ALS Hauss Variable" panose="00000500000000000000" pitchFamily="50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222692EA-657D-4730-A219-B58FB90BA079}"/>
              </a:ext>
            </a:extLst>
          </p:cNvPr>
          <p:cNvSpPr/>
          <p:nvPr/>
        </p:nvSpPr>
        <p:spPr>
          <a:xfrm>
            <a:off x="1737360" y="3364881"/>
            <a:ext cx="956310" cy="1496605"/>
          </a:xfrm>
          <a:custGeom>
            <a:avLst/>
            <a:gdLst>
              <a:gd name="connsiteX0" fmla="*/ 0 w 1526303"/>
              <a:gd name="connsiteY0" fmla="*/ 162948 h 1901952"/>
              <a:gd name="connsiteX1" fmla="*/ 162948 w 1526303"/>
              <a:gd name="connsiteY1" fmla="*/ 0 h 1901952"/>
              <a:gd name="connsiteX2" fmla="*/ 1363355 w 1526303"/>
              <a:gd name="connsiteY2" fmla="*/ 0 h 1901952"/>
              <a:gd name="connsiteX3" fmla="*/ 1526303 w 1526303"/>
              <a:gd name="connsiteY3" fmla="*/ 162948 h 1901952"/>
              <a:gd name="connsiteX4" fmla="*/ 1526303 w 1526303"/>
              <a:gd name="connsiteY4" fmla="*/ 1739004 h 1901952"/>
              <a:gd name="connsiteX5" fmla="*/ 1363355 w 1526303"/>
              <a:gd name="connsiteY5" fmla="*/ 1901952 h 1901952"/>
              <a:gd name="connsiteX6" fmla="*/ 162948 w 1526303"/>
              <a:gd name="connsiteY6" fmla="*/ 1901952 h 1901952"/>
              <a:gd name="connsiteX7" fmla="*/ 0 w 1526303"/>
              <a:gd name="connsiteY7" fmla="*/ 1739004 h 1901952"/>
              <a:gd name="connsiteX8" fmla="*/ 0 w 1526303"/>
              <a:gd name="connsiteY8" fmla="*/ 162948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7" fmla="*/ 254388 w 1526303"/>
              <a:gd name="connsiteY7" fmla="*/ 91440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0" fmla="*/ 1526303 w 1526303"/>
              <a:gd name="connsiteY0" fmla="*/ 0 h 1739004"/>
              <a:gd name="connsiteX1" fmla="*/ 1526303 w 1526303"/>
              <a:gd name="connsiteY1" fmla="*/ 1576056 h 1739004"/>
              <a:gd name="connsiteX2" fmla="*/ 1363355 w 1526303"/>
              <a:gd name="connsiteY2" fmla="*/ 1739004 h 1739004"/>
              <a:gd name="connsiteX3" fmla="*/ 162948 w 1526303"/>
              <a:gd name="connsiteY3" fmla="*/ 1739004 h 1739004"/>
              <a:gd name="connsiteX4" fmla="*/ 0 w 1526303"/>
              <a:gd name="connsiteY4" fmla="*/ 1576056 h 1739004"/>
              <a:gd name="connsiteX5" fmla="*/ 0 w 1526303"/>
              <a:gd name="connsiteY5" fmla="*/ 0 h 1739004"/>
              <a:gd name="connsiteX0" fmla="*/ 1526303 w 1526303"/>
              <a:gd name="connsiteY0" fmla="*/ 1576056 h 1739004"/>
              <a:gd name="connsiteX1" fmla="*/ 1363355 w 1526303"/>
              <a:gd name="connsiteY1" fmla="*/ 1739004 h 1739004"/>
              <a:gd name="connsiteX2" fmla="*/ 162948 w 1526303"/>
              <a:gd name="connsiteY2" fmla="*/ 1739004 h 1739004"/>
              <a:gd name="connsiteX3" fmla="*/ 0 w 1526303"/>
              <a:gd name="connsiteY3" fmla="*/ 1576056 h 1739004"/>
              <a:gd name="connsiteX4" fmla="*/ 0 w 1526303"/>
              <a:gd name="connsiteY4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807720 w 1363355"/>
              <a:gd name="connsiteY1" fmla="*/ 1736876 h 1739004"/>
              <a:gd name="connsiteX2" fmla="*/ 162948 w 1363355"/>
              <a:gd name="connsiteY2" fmla="*/ 1739004 h 1739004"/>
              <a:gd name="connsiteX3" fmla="*/ 0 w 1363355"/>
              <a:gd name="connsiteY3" fmla="*/ 1576056 h 1739004"/>
              <a:gd name="connsiteX4" fmla="*/ 0 w 1363355"/>
              <a:gd name="connsiteY4" fmla="*/ 0 h 1739004"/>
              <a:gd name="connsiteX0" fmla="*/ 807720 w 807720"/>
              <a:gd name="connsiteY0" fmla="*/ 1736876 h 1739004"/>
              <a:gd name="connsiteX1" fmla="*/ 162948 w 807720"/>
              <a:gd name="connsiteY1" fmla="*/ 1739004 h 1739004"/>
              <a:gd name="connsiteX2" fmla="*/ 0 w 807720"/>
              <a:gd name="connsiteY2" fmla="*/ 1576056 h 1739004"/>
              <a:gd name="connsiteX3" fmla="*/ 0 w 807720"/>
              <a:gd name="connsiteY3" fmla="*/ 0 h 1739004"/>
              <a:gd name="connsiteX0" fmla="*/ 956310 w 956310"/>
              <a:gd name="connsiteY0" fmla="*/ 1736876 h 1739004"/>
              <a:gd name="connsiteX1" fmla="*/ 162948 w 956310"/>
              <a:gd name="connsiteY1" fmla="*/ 1739004 h 1739004"/>
              <a:gd name="connsiteX2" fmla="*/ 0 w 956310"/>
              <a:gd name="connsiteY2" fmla="*/ 1576056 h 1739004"/>
              <a:gd name="connsiteX3" fmla="*/ 0 w 956310"/>
              <a:gd name="connsiteY3" fmla="*/ 0 h 1739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310" h="1739004">
                <a:moveTo>
                  <a:pt x="956310" y="1736876"/>
                </a:moveTo>
                <a:lnTo>
                  <a:pt x="162948" y="1739004"/>
                </a:lnTo>
                <a:cubicBezTo>
                  <a:pt x="72954" y="1739004"/>
                  <a:pt x="0" y="1666050"/>
                  <a:pt x="0" y="1576056"/>
                </a:cubicBezTo>
                <a:lnTo>
                  <a:pt x="0" y="0"/>
                </a:lnTo>
              </a:path>
            </a:pathLst>
          </a:custGeom>
          <a:noFill/>
          <a:ln w="19050">
            <a:solidFill>
              <a:srgbClr val="BFEAF9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: скругленные углы 9">
            <a:extLst>
              <a:ext uri="{FF2B5EF4-FFF2-40B4-BE49-F238E27FC236}">
                <a16:creationId xmlns:a16="http://schemas.microsoft.com/office/drawing/2014/main" id="{1D546F83-ED1A-46DD-A900-F3AE1B78EBD0}"/>
              </a:ext>
            </a:extLst>
          </p:cNvPr>
          <p:cNvSpPr/>
          <p:nvPr/>
        </p:nvSpPr>
        <p:spPr>
          <a:xfrm flipH="1">
            <a:off x="4470448" y="3364881"/>
            <a:ext cx="1316355" cy="1496605"/>
          </a:xfrm>
          <a:custGeom>
            <a:avLst/>
            <a:gdLst>
              <a:gd name="connsiteX0" fmla="*/ 0 w 1526303"/>
              <a:gd name="connsiteY0" fmla="*/ 162948 h 1901952"/>
              <a:gd name="connsiteX1" fmla="*/ 162948 w 1526303"/>
              <a:gd name="connsiteY1" fmla="*/ 0 h 1901952"/>
              <a:gd name="connsiteX2" fmla="*/ 1363355 w 1526303"/>
              <a:gd name="connsiteY2" fmla="*/ 0 h 1901952"/>
              <a:gd name="connsiteX3" fmla="*/ 1526303 w 1526303"/>
              <a:gd name="connsiteY3" fmla="*/ 162948 h 1901952"/>
              <a:gd name="connsiteX4" fmla="*/ 1526303 w 1526303"/>
              <a:gd name="connsiteY4" fmla="*/ 1739004 h 1901952"/>
              <a:gd name="connsiteX5" fmla="*/ 1363355 w 1526303"/>
              <a:gd name="connsiteY5" fmla="*/ 1901952 h 1901952"/>
              <a:gd name="connsiteX6" fmla="*/ 162948 w 1526303"/>
              <a:gd name="connsiteY6" fmla="*/ 1901952 h 1901952"/>
              <a:gd name="connsiteX7" fmla="*/ 0 w 1526303"/>
              <a:gd name="connsiteY7" fmla="*/ 1739004 h 1901952"/>
              <a:gd name="connsiteX8" fmla="*/ 0 w 1526303"/>
              <a:gd name="connsiteY8" fmla="*/ 162948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7" fmla="*/ 254388 w 1526303"/>
              <a:gd name="connsiteY7" fmla="*/ 91440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0" fmla="*/ 1526303 w 1526303"/>
              <a:gd name="connsiteY0" fmla="*/ 0 h 1739004"/>
              <a:gd name="connsiteX1" fmla="*/ 1526303 w 1526303"/>
              <a:gd name="connsiteY1" fmla="*/ 1576056 h 1739004"/>
              <a:gd name="connsiteX2" fmla="*/ 1363355 w 1526303"/>
              <a:gd name="connsiteY2" fmla="*/ 1739004 h 1739004"/>
              <a:gd name="connsiteX3" fmla="*/ 162948 w 1526303"/>
              <a:gd name="connsiteY3" fmla="*/ 1739004 h 1739004"/>
              <a:gd name="connsiteX4" fmla="*/ 0 w 1526303"/>
              <a:gd name="connsiteY4" fmla="*/ 1576056 h 1739004"/>
              <a:gd name="connsiteX5" fmla="*/ 0 w 1526303"/>
              <a:gd name="connsiteY5" fmla="*/ 0 h 1739004"/>
              <a:gd name="connsiteX0" fmla="*/ 1526303 w 1526303"/>
              <a:gd name="connsiteY0" fmla="*/ 1576056 h 1739004"/>
              <a:gd name="connsiteX1" fmla="*/ 1363355 w 1526303"/>
              <a:gd name="connsiteY1" fmla="*/ 1739004 h 1739004"/>
              <a:gd name="connsiteX2" fmla="*/ 162948 w 1526303"/>
              <a:gd name="connsiteY2" fmla="*/ 1739004 h 1739004"/>
              <a:gd name="connsiteX3" fmla="*/ 0 w 1526303"/>
              <a:gd name="connsiteY3" fmla="*/ 1576056 h 1739004"/>
              <a:gd name="connsiteX4" fmla="*/ 0 w 1526303"/>
              <a:gd name="connsiteY4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807720 w 1363355"/>
              <a:gd name="connsiteY1" fmla="*/ 1736876 h 1739004"/>
              <a:gd name="connsiteX2" fmla="*/ 162948 w 1363355"/>
              <a:gd name="connsiteY2" fmla="*/ 1739004 h 1739004"/>
              <a:gd name="connsiteX3" fmla="*/ 0 w 1363355"/>
              <a:gd name="connsiteY3" fmla="*/ 1576056 h 1739004"/>
              <a:gd name="connsiteX4" fmla="*/ 0 w 1363355"/>
              <a:gd name="connsiteY4" fmla="*/ 0 h 1739004"/>
              <a:gd name="connsiteX0" fmla="*/ 807720 w 807720"/>
              <a:gd name="connsiteY0" fmla="*/ 1736876 h 1739004"/>
              <a:gd name="connsiteX1" fmla="*/ 162948 w 807720"/>
              <a:gd name="connsiteY1" fmla="*/ 1739004 h 1739004"/>
              <a:gd name="connsiteX2" fmla="*/ 0 w 807720"/>
              <a:gd name="connsiteY2" fmla="*/ 1576056 h 1739004"/>
              <a:gd name="connsiteX3" fmla="*/ 0 w 807720"/>
              <a:gd name="connsiteY3" fmla="*/ 0 h 1739004"/>
              <a:gd name="connsiteX0" fmla="*/ 1316355 w 1316355"/>
              <a:gd name="connsiteY0" fmla="*/ 1736876 h 1739004"/>
              <a:gd name="connsiteX1" fmla="*/ 162948 w 1316355"/>
              <a:gd name="connsiteY1" fmla="*/ 1739004 h 1739004"/>
              <a:gd name="connsiteX2" fmla="*/ 0 w 1316355"/>
              <a:gd name="connsiteY2" fmla="*/ 1576056 h 1739004"/>
              <a:gd name="connsiteX3" fmla="*/ 0 w 1316355"/>
              <a:gd name="connsiteY3" fmla="*/ 0 h 1739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6355" h="1739004">
                <a:moveTo>
                  <a:pt x="1316355" y="1736876"/>
                </a:moveTo>
                <a:lnTo>
                  <a:pt x="162948" y="1739004"/>
                </a:lnTo>
                <a:cubicBezTo>
                  <a:pt x="72954" y="1739004"/>
                  <a:pt x="0" y="1666050"/>
                  <a:pt x="0" y="1576056"/>
                </a:cubicBezTo>
                <a:lnTo>
                  <a:pt x="0" y="0"/>
                </a:lnTo>
              </a:path>
            </a:pathLst>
          </a:custGeom>
          <a:noFill/>
          <a:ln w="19050">
            <a:solidFill>
              <a:srgbClr val="BFEAF9"/>
            </a:solidFill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76673C4F-0661-4BF7-8957-7E2D981A5818}"/>
              </a:ext>
            </a:extLst>
          </p:cNvPr>
          <p:cNvSpPr/>
          <p:nvPr/>
        </p:nvSpPr>
        <p:spPr>
          <a:xfrm>
            <a:off x="4481399" y="3364881"/>
            <a:ext cx="1142162" cy="1333167"/>
          </a:xfrm>
          <a:custGeom>
            <a:avLst/>
            <a:gdLst>
              <a:gd name="connsiteX0" fmla="*/ 0 w 1150917"/>
              <a:gd name="connsiteY0" fmla="*/ 61114 h 1333166"/>
              <a:gd name="connsiteX1" fmla="*/ 61114 w 1150917"/>
              <a:gd name="connsiteY1" fmla="*/ 0 h 1333166"/>
              <a:gd name="connsiteX2" fmla="*/ 1089803 w 1150917"/>
              <a:gd name="connsiteY2" fmla="*/ 0 h 1333166"/>
              <a:gd name="connsiteX3" fmla="*/ 1150917 w 1150917"/>
              <a:gd name="connsiteY3" fmla="*/ 61114 h 1333166"/>
              <a:gd name="connsiteX4" fmla="*/ 1150917 w 1150917"/>
              <a:gd name="connsiteY4" fmla="*/ 1272052 h 1333166"/>
              <a:gd name="connsiteX5" fmla="*/ 1089803 w 1150917"/>
              <a:gd name="connsiteY5" fmla="*/ 1333166 h 1333166"/>
              <a:gd name="connsiteX6" fmla="*/ 61114 w 1150917"/>
              <a:gd name="connsiteY6" fmla="*/ 1333166 h 1333166"/>
              <a:gd name="connsiteX7" fmla="*/ 0 w 1150917"/>
              <a:gd name="connsiteY7" fmla="*/ 1272052 h 1333166"/>
              <a:gd name="connsiteX8" fmla="*/ 0 w 1150917"/>
              <a:gd name="connsiteY8" fmla="*/ 61114 h 1333166"/>
              <a:gd name="connsiteX0" fmla="*/ 61114 w 1150917"/>
              <a:gd name="connsiteY0" fmla="*/ 0 h 1333166"/>
              <a:gd name="connsiteX1" fmla="*/ 1089803 w 1150917"/>
              <a:gd name="connsiteY1" fmla="*/ 0 h 1333166"/>
              <a:gd name="connsiteX2" fmla="*/ 1150917 w 1150917"/>
              <a:gd name="connsiteY2" fmla="*/ 61114 h 1333166"/>
              <a:gd name="connsiteX3" fmla="*/ 1150917 w 1150917"/>
              <a:gd name="connsiteY3" fmla="*/ 1272052 h 1333166"/>
              <a:gd name="connsiteX4" fmla="*/ 1089803 w 1150917"/>
              <a:gd name="connsiteY4" fmla="*/ 1333166 h 1333166"/>
              <a:gd name="connsiteX5" fmla="*/ 61114 w 1150917"/>
              <a:gd name="connsiteY5" fmla="*/ 1333166 h 1333166"/>
              <a:gd name="connsiteX6" fmla="*/ 0 w 1150917"/>
              <a:gd name="connsiteY6" fmla="*/ 1272052 h 1333166"/>
              <a:gd name="connsiteX7" fmla="*/ 91440 w 1150917"/>
              <a:gd name="connsiteY7" fmla="*/ 152554 h 1333166"/>
              <a:gd name="connsiteX0" fmla="*/ 1089803 w 1150917"/>
              <a:gd name="connsiteY0" fmla="*/ 0 h 1333166"/>
              <a:gd name="connsiteX1" fmla="*/ 1150917 w 1150917"/>
              <a:gd name="connsiteY1" fmla="*/ 61114 h 1333166"/>
              <a:gd name="connsiteX2" fmla="*/ 1150917 w 1150917"/>
              <a:gd name="connsiteY2" fmla="*/ 1272052 h 1333166"/>
              <a:gd name="connsiteX3" fmla="*/ 1089803 w 1150917"/>
              <a:gd name="connsiteY3" fmla="*/ 1333166 h 1333166"/>
              <a:gd name="connsiteX4" fmla="*/ 61114 w 1150917"/>
              <a:gd name="connsiteY4" fmla="*/ 1333166 h 1333166"/>
              <a:gd name="connsiteX5" fmla="*/ 0 w 1150917"/>
              <a:gd name="connsiteY5" fmla="*/ 1272052 h 1333166"/>
              <a:gd name="connsiteX6" fmla="*/ 91440 w 1150917"/>
              <a:gd name="connsiteY6" fmla="*/ 152554 h 1333166"/>
              <a:gd name="connsiteX0" fmla="*/ 1089803 w 1150917"/>
              <a:gd name="connsiteY0" fmla="*/ 0 h 1333166"/>
              <a:gd name="connsiteX1" fmla="*/ 1150917 w 1150917"/>
              <a:gd name="connsiteY1" fmla="*/ 61114 h 1333166"/>
              <a:gd name="connsiteX2" fmla="*/ 1150917 w 1150917"/>
              <a:gd name="connsiteY2" fmla="*/ 1272052 h 1333166"/>
              <a:gd name="connsiteX3" fmla="*/ 1089803 w 1150917"/>
              <a:gd name="connsiteY3" fmla="*/ 1333166 h 1333166"/>
              <a:gd name="connsiteX4" fmla="*/ 61114 w 1150917"/>
              <a:gd name="connsiteY4" fmla="*/ 1333166 h 1333166"/>
              <a:gd name="connsiteX5" fmla="*/ 0 w 1150917"/>
              <a:gd name="connsiteY5" fmla="*/ 1272052 h 1333166"/>
              <a:gd name="connsiteX0" fmla="*/ 1028689 w 1089803"/>
              <a:gd name="connsiteY0" fmla="*/ 0 h 1333166"/>
              <a:gd name="connsiteX1" fmla="*/ 1089803 w 1089803"/>
              <a:gd name="connsiteY1" fmla="*/ 61114 h 1333166"/>
              <a:gd name="connsiteX2" fmla="*/ 1089803 w 1089803"/>
              <a:gd name="connsiteY2" fmla="*/ 1272052 h 1333166"/>
              <a:gd name="connsiteX3" fmla="*/ 1028689 w 1089803"/>
              <a:gd name="connsiteY3" fmla="*/ 1333166 h 1333166"/>
              <a:gd name="connsiteX4" fmla="*/ 0 w 1089803"/>
              <a:gd name="connsiteY4" fmla="*/ 1333166 h 1333166"/>
              <a:gd name="connsiteX0" fmla="*/ 1089803 w 1089803"/>
              <a:gd name="connsiteY0" fmla="*/ 0 h 1272052"/>
              <a:gd name="connsiteX1" fmla="*/ 1089803 w 1089803"/>
              <a:gd name="connsiteY1" fmla="*/ 1210938 h 1272052"/>
              <a:gd name="connsiteX2" fmla="*/ 1028689 w 1089803"/>
              <a:gd name="connsiteY2" fmla="*/ 1272052 h 1272052"/>
              <a:gd name="connsiteX3" fmla="*/ 0 w 1089803"/>
              <a:gd name="connsiteY3" fmla="*/ 1272052 h 127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803" h="1272052">
                <a:moveTo>
                  <a:pt x="1089803" y="0"/>
                </a:moveTo>
                <a:lnTo>
                  <a:pt x="1089803" y="1210938"/>
                </a:lnTo>
                <a:cubicBezTo>
                  <a:pt x="1089803" y="1244690"/>
                  <a:pt x="1062441" y="1272052"/>
                  <a:pt x="1028689" y="1272052"/>
                </a:cubicBezTo>
                <a:lnTo>
                  <a:pt x="0" y="1272052"/>
                </a:lnTo>
              </a:path>
            </a:pathLst>
          </a:custGeom>
          <a:noFill/>
          <a:ln w="19050">
            <a:solidFill>
              <a:srgbClr val="BFEAF9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13B72C-1FFA-43E6-8129-295613565663}"/>
              </a:ext>
            </a:extLst>
          </p:cNvPr>
          <p:cNvSpPr txBox="1"/>
          <p:nvPr/>
        </p:nvSpPr>
        <p:spPr>
          <a:xfrm>
            <a:off x="1548808" y="1330741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03B8527-2268-441F-8466-337A5F042F73}"/>
              </a:ext>
            </a:extLst>
          </p:cNvPr>
          <p:cNvSpPr txBox="1"/>
          <p:nvPr/>
        </p:nvSpPr>
        <p:spPr>
          <a:xfrm>
            <a:off x="2071515" y="4994961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B5725C5-3E41-495C-A12A-66951E0EEA79}"/>
              </a:ext>
            </a:extLst>
          </p:cNvPr>
          <p:cNvSpPr txBox="1"/>
          <p:nvPr/>
        </p:nvSpPr>
        <p:spPr>
          <a:xfrm>
            <a:off x="4937385" y="4994961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0CA4E52-44AA-4E6B-A405-02E2A9EAD9F0}"/>
              </a:ext>
            </a:extLst>
          </p:cNvPr>
          <p:cNvSpPr txBox="1"/>
          <p:nvPr/>
        </p:nvSpPr>
        <p:spPr>
          <a:xfrm>
            <a:off x="4937385" y="4272569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2</a:t>
            </a:r>
          </a:p>
        </p:txBody>
      </p:sp>
      <p:sp>
        <p:nvSpPr>
          <p:cNvPr id="30" name="Прямоугольник: скругленные углы 9">
            <a:extLst>
              <a:ext uri="{FF2B5EF4-FFF2-40B4-BE49-F238E27FC236}">
                <a16:creationId xmlns:a16="http://schemas.microsoft.com/office/drawing/2014/main" id="{67D6BCE0-C89B-474E-9708-209B17A7CD42}"/>
              </a:ext>
            </a:extLst>
          </p:cNvPr>
          <p:cNvSpPr/>
          <p:nvPr/>
        </p:nvSpPr>
        <p:spPr>
          <a:xfrm>
            <a:off x="3423977" y="4443240"/>
            <a:ext cx="118631" cy="599296"/>
          </a:xfrm>
          <a:custGeom>
            <a:avLst/>
            <a:gdLst>
              <a:gd name="connsiteX0" fmla="*/ 0 w 1526303"/>
              <a:gd name="connsiteY0" fmla="*/ 162948 h 1901952"/>
              <a:gd name="connsiteX1" fmla="*/ 162948 w 1526303"/>
              <a:gd name="connsiteY1" fmla="*/ 0 h 1901952"/>
              <a:gd name="connsiteX2" fmla="*/ 1363355 w 1526303"/>
              <a:gd name="connsiteY2" fmla="*/ 0 h 1901952"/>
              <a:gd name="connsiteX3" fmla="*/ 1526303 w 1526303"/>
              <a:gd name="connsiteY3" fmla="*/ 162948 h 1901952"/>
              <a:gd name="connsiteX4" fmla="*/ 1526303 w 1526303"/>
              <a:gd name="connsiteY4" fmla="*/ 1739004 h 1901952"/>
              <a:gd name="connsiteX5" fmla="*/ 1363355 w 1526303"/>
              <a:gd name="connsiteY5" fmla="*/ 1901952 h 1901952"/>
              <a:gd name="connsiteX6" fmla="*/ 162948 w 1526303"/>
              <a:gd name="connsiteY6" fmla="*/ 1901952 h 1901952"/>
              <a:gd name="connsiteX7" fmla="*/ 0 w 1526303"/>
              <a:gd name="connsiteY7" fmla="*/ 1739004 h 1901952"/>
              <a:gd name="connsiteX8" fmla="*/ 0 w 1526303"/>
              <a:gd name="connsiteY8" fmla="*/ 162948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7" fmla="*/ 254388 w 1526303"/>
              <a:gd name="connsiteY7" fmla="*/ 91440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0" fmla="*/ 1526303 w 1526303"/>
              <a:gd name="connsiteY0" fmla="*/ 0 h 1739004"/>
              <a:gd name="connsiteX1" fmla="*/ 1526303 w 1526303"/>
              <a:gd name="connsiteY1" fmla="*/ 1576056 h 1739004"/>
              <a:gd name="connsiteX2" fmla="*/ 1363355 w 1526303"/>
              <a:gd name="connsiteY2" fmla="*/ 1739004 h 1739004"/>
              <a:gd name="connsiteX3" fmla="*/ 162948 w 1526303"/>
              <a:gd name="connsiteY3" fmla="*/ 1739004 h 1739004"/>
              <a:gd name="connsiteX4" fmla="*/ 0 w 1526303"/>
              <a:gd name="connsiteY4" fmla="*/ 1576056 h 1739004"/>
              <a:gd name="connsiteX5" fmla="*/ 0 w 1526303"/>
              <a:gd name="connsiteY5" fmla="*/ 0 h 1739004"/>
              <a:gd name="connsiteX0" fmla="*/ 1526303 w 1526303"/>
              <a:gd name="connsiteY0" fmla="*/ 1576056 h 1739004"/>
              <a:gd name="connsiteX1" fmla="*/ 1363355 w 1526303"/>
              <a:gd name="connsiteY1" fmla="*/ 1739004 h 1739004"/>
              <a:gd name="connsiteX2" fmla="*/ 162948 w 1526303"/>
              <a:gd name="connsiteY2" fmla="*/ 1739004 h 1739004"/>
              <a:gd name="connsiteX3" fmla="*/ 0 w 1526303"/>
              <a:gd name="connsiteY3" fmla="*/ 1576056 h 1739004"/>
              <a:gd name="connsiteX4" fmla="*/ 0 w 1526303"/>
              <a:gd name="connsiteY4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807720 w 1363355"/>
              <a:gd name="connsiteY1" fmla="*/ 1736876 h 1739004"/>
              <a:gd name="connsiteX2" fmla="*/ 162948 w 1363355"/>
              <a:gd name="connsiteY2" fmla="*/ 1739004 h 1739004"/>
              <a:gd name="connsiteX3" fmla="*/ 0 w 1363355"/>
              <a:gd name="connsiteY3" fmla="*/ 1576056 h 1739004"/>
              <a:gd name="connsiteX4" fmla="*/ 0 w 1363355"/>
              <a:gd name="connsiteY4" fmla="*/ 0 h 1739004"/>
              <a:gd name="connsiteX0" fmla="*/ 807720 w 807720"/>
              <a:gd name="connsiteY0" fmla="*/ 1736876 h 1739004"/>
              <a:gd name="connsiteX1" fmla="*/ 162948 w 807720"/>
              <a:gd name="connsiteY1" fmla="*/ 1739004 h 1739004"/>
              <a:gd name="connsiteX2" fmla="*/ 0 w 807720"/>
              <a:gd name="connsiteY2" fmla="*/ 1576056 h 1739004"/>
              <a:gd name="connsiteX3" fmla="*/ 0 w 807720"/>
              <a:gd name="connsiteY3" fmla="*/ 0 h 1739004"/>
              <a:gd name="connsiteX0" fmla="*/ 956310 w 956310"/>
              <a:gd name="connsiteY0" fmla="*/ 1736876 h 1739004"/>
              <a:gd name="connsiteX1" fmla="*/ 162948 w 956310"/>
              <a:gd name="connsiteY1" fmla="*/ 1739004 h 1739004"/>
              <a:gd name="connsiteX2" fmla="*/ 0 w 956310"/>
              <a:gd name="connsiteY2" fmla="*/ 1576056 h 1739004"/>
              <a:gd name="connsiteX3" fmla="*/ 0 w 956310"/>
              <a:gd name="connsiteY3" fmla="*/ 0 h 1739004"/>
              <a:gd name="connsiteX0" fmla="*/ 162948 w 162948"/>
              <a:gd name="connsiteY0" fmla="*/ 1739004 h 1739004"/>
              <a:gd name="connsiteX1" fmla="*/ 0 w 162948"/>
              <a:gd name="connsiteY1" fmla="*/ 1576056 h 1739004"/>
              <a:gd name="connsiteX2" fmla="*/ 0 w 162948"/>
              <a:gd name="connsiteY2" fmla="*/ 0 h 1739004"/>
              <a:gd name="connsiteX0" fmla="*/ 0 w 0"/>
              <a:gd name="connsiteY0" fmla="*/ 1576056 h 1576056"/>
              <a:gd name="connsiteX1" fmla="*/ 0 w 0"/>
              <a:gd name="connsiteY1" fmla="*/ 0 h 157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576056">
                <a:moveTo>
                  <a:pt x="0" y="1576056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BFEAF9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: скругленные углы 9">
            <a:extLst>
              <a:ext uri="{FF2B5EF4-FFF2-40B4-BE49-F238E27FC236}">
                <a16:creationId xmlns:a16="http://schemas.microsoft.com/office/drawing/2014/main" id="{BF471C82-2050-4270-B27F-65A1CE277019}"/>
              </a:ext>
            </a:extLst>
          </p:cNvPr>
          <p:cNvSpPr/>
          <p:nvPr/>
        </p:nvSpPr>
        <p:spPr>
          <a:xfrm>
            <a:off x="3723696" y="4443240"/>
            <a:ext cx="118631" cy="599296"/>
          </a:xfrm>
          <a:custGeom>
            <a:avLst/>
            <a:gdLst>
              <a:gd name="connsiteX0" fmla="*/ 0 w 1526303"/>
              <a:gd name="connsiteY0" fmla="*/ 162948 h 1901952"/>
              <a:gd name="connsiteX1" fmla="*/ 162948 w 1526303"/>
              <a:gd name="connsiteY1" fmla="*/ 0 h 1901952"/>
              <a:gd name="connsiteX2" fmla="*/ 1363355 w 1526303"/>
              <a:gd name="connsiteY2" fmla="*/ 0 h 1901952"/>
              <a:gd name="connsiteX3" fmla="*/ 1526303 w 1526303"/>
              <a:gd name="connsiteY3" fmla="*/ 162948 h 1901952"/>
              <a:gd name="connsiteX4" fmla="*/ 1526303 w 1526303"/>
              <a:gd name="connsiteY4" fmla="*/ 1739004 h 1901952"/>
              <a:gd name="connsiteX5" fmla="*/ 1363355 w 1526303"/>
              <a:gd name="connsiteY5" fmla="*/ 1901952 h 1901952"/>
              <a:gd name="connsiteX6" fmla="*/ 162948 w 1526303"/>
              <a:gd name="connsiteY6" fmla="*/ 1901952 h 1901952"/>
              <a:gd name="connsiteX7" fmla="*/ 0 w 1526303"/>
              <a:gd name="connsiteY7" fmla="*/ 1739004 h 1901952"/>
              <a:gd name="connsiteX8" fmla="*/ 0 w 1526303"/>
              <a:gd name="connsiteY8" fmla="*/ 162948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7" fmla="*/ 254388 w 1526303"/>
              <a:gd name="connsiteY7" fmla="*/ 91440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0" fmla="*/ 1526303 w 1526303"/>
              <a:gd name="connsiteY0" fmla="*/ 0 h 1739004"/>
              <a:gd name="connsiteX1" fmla="*/ 1526303 w 1526303"/>
              <a:gd name="connsiteY1" fmla="*/ 1576056 h 1739004"/>
              <a:gd name="connsiteX2" fmla="*/ 1363355 w 1526303"/>
              <a:gd name="connsiteY2" fmla="*/ 1739004 h 1739004"/>
              <a:gd name="connsiteX3" fmla="*/ 162948 w 1526303"/>
              <a:gd name="connsiteY3" fmla="*/ 1739004 h 1739004"/>
              <a:gd name="connsiteX4" fmla="*/ 0 w 1526303"/>
              <a:gd name="connsiteY4" fmla="*/ 1576056 h 1739004"/>
              <a:gd name="connsiteX5" fmla="*/ 0 w 1526303"/>
              <a:gd name="connsiteY5" fmla="*/ 0 h 1739004"/>
              <a:gd name="connsiteX0" fmla="*/ 1526303 w 1526303"/>
              <a:gd name="connsiteY0" fmla="*/ 1576056 h 1739004"/>
              <a:gd name="connsiteX1" fmla="*/ 1363355 w 1526303"/>
              <a:gd name="connsiteY1" fmla="*/ 1739004 h 1739004"/>
              <a:gd name="connsiteX2" fmla="*/ 162948 w 1526303"/>
              <a:gd name="connsiteY2" fmla="*/ 1739004 h 1739004"/>
              <a:gd name="connsiteX3" fmla="*/ 0 w 1526303"/>
              <a:gd name="connsiteY3" fmla="*/ 1576056 h 1739004"/>
              <a:gd name="connsiteX4" fmla="*/ 0 w 1526303"/>
              <a:gd name="connsiteY4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807720 w 1363355"/>
              <a:gd name="connsiteY1" fmla="*/ 1736876 h 1739004"/>
              <a:gd name="connsiteX2" fmla="*/ 162948 w 1363355"/>
              <a:gd name="connsiteY2" fmla="*/ 1739004 h 1739004"/>
              <a:gd name="connsiteX3" fmla="*/ 0 w 1363355"/>
              <a:gd name="connsiteY3" fmla="*/ 1576056 h 1739004"/>
              <a:gd name="connsiteX4" fmla="*/ 0 w 1363355"/>
              <a:gd name="connsiteY4" fmla="*/ 0 h 1739004"/>
              <a:gd name="connsiteX0" fmla="*/ 807720 w 807720"/>
              <a:gd name="connsiteY0" fmla="*/ 1736876 h 1739004"/>
              <a:gd name="connsiteX1" fmla="*/ 162948 w 807720"/>
              <a:gd name="connsiteY1" fmla="*/ 1739004 h 1739004"/>
              <a:gd name="connsiteX2" fmla="*/ 0 w 807720"/>
              <a:gd name="connsiteY2" fmla="*/ 1576056 h 1739004"/>
              <a:gd name="connsiteX3" fmla="*/ 0 w 807720"/>
              <a:gd name="connsiteY3" fmla="*/ 0 h 1739004"/>
              <a:gd name="connsiteX0" fmla="*/ 956310 w 956310"/>
              <a:gd name="connsiteY0" fmla="*/ 1736876 h 1739004"/>
              <a:gd name="connsiteX1" fmla="*/ 162948 w 956310"/>
              <a:gd name="connsiteY1" fmla="*/ 1739004 h 1739004"/>
              <a:gd name="connsiteX2" fmla="*/ 0 w 956310"/>
              <a:gd name="connsiteY2" fmla="*/ 1576056 h 1739004"/>
              <a:gd name="connsiteX3" fmla="*/ 0 w 956310"/>
              <a:gd name="connsiteY3" fmla="*/ 0 h 1739004"/>
              <a:gd name="connsiteX0" fmla="*/ 162948 w 162948"/>
              <a:gd name="connsiteY0" fmla="*/ 1739004 h 1739004"/>
              <a:gd name="connsiteX1" fmla="*/ 0 w 162948"/>
              <a:gd name="connsiteY1" fmla="*/ 1576056 h 1739004"/>
              <a:gd name="connsiteX2" fmla="*/ 0 w 162948"/>
              <a:gd name="connsiteY2" fmla="*/ 0 h 1739004"/>
              <a:gd name="connsiteX0" fmla="*/ 0 w 0"/>
              <a:gd name="connsiteY0" fmla="*/ 1576056 h 1576056"/>
              <a:gd name="connsiteX1" fmla="*/ 0 w 0"/>
              <a:gd name="connsiteY1" fmla="*/ 0 h 157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576056">
                <a:moveTo>
                  <a:pt x="0" y="1576056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BFEAF9"/>
            </a:solidFill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8DB7356-2F39-4F8C-A196-5116E31689AC}"/>
              </a:ext>
            </a:extLst>
          </p:cNvPr>
          <p:cNvSpPr txBox="1"/>
          <p:nvPr/>
        </p:nvSpPr>
        <p:spPr>
          <a:xfrm>
            <a:off x="3029942" y="4598888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ECBEAD2-ED1F-4DAC-9E2D-EDF5DFFBDD04}"/>
              </a:ext>
            </a:extLst>
          </p:cNvPr>
          <p:cNvSpPr txBox="1"/>
          <p:nvPr/>
        </p:nvSpPr>
        <p:spPr>
          <a:xfrm>
            <a:off x="3819892" y="4598888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35347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DDDBBAB3-1BB2-4ED1-9625-F67B13A0E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spAutoFit/>
          </a:bodyPr>
          <a:lstStyle/>
          <a:p>
            <a:r>
              <a:rPr lang="ru-RU" sz="4000" dirty="0">
                <a:solidFill>
                  <a:srgbClr val="AFE4F7"/>
                </a:solidFill>
              </a:rPr>
              <a:t>Процесс взаимодействия с </a:t>
            </a:r>
            <a:r>
              <a:rPr lang="en-US" sz="4000" dirty="0">
                <a:solidFill>
                  <a:srgbClr val="AFE4F7"/>
                </a:solidFill>
              </a:rPr>
              <a:t>ANS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EEFF4BB9-732A-4C0F-9389-9A98397E62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5378" y="1724026"/>
            <a:ext cx="4461910" cy="4405312"/>
          </a:xfrm>
        </p:spPr>
        <p:txBody>
          <a:bodyPr>
            <a:normAutofit/>
          </a:bodyPr>
          <a:lstStyle/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Заявка в техподдержку</a:t>
            </a:r>
            <a:br>
              <a:rPr lang="ru-RU" sz="2000" dirty="0"/>
            </a:br>
            <a:r>
              <a:rPr lang="en-US" sz="2000" dirty="0">
                <a:solidFill>
                  <a:srgbClr val="AFE4F7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dev-support@omp.ru</a:t>
            </a:r>
            <a:endParaRPr lang="ru-RU" sz="2000" dirty="0">
              <a:solidFill>
                <a:srgbClr val="AFE4F7"/>
              </a:solidFill>
            </a:endParaRPr>
          </a:p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Аутентификация Сервера приложения</a:t>
            </a:r>
          </a:p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Регистрация приложения</a:t>
            </a:r>
          </a:p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Отправка </a:t>
            </a:r>
            <a:r>
              <a:rPr lang="en-US" sz="2000" dirty="0"/>
              <a:t>Push-</a:t>
            </a:r>
            <a:r>
              <a:rPr lang="ru-RU" sz="2000" dirty="0"/>
              <a:t>уведомления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None/>
            </a:pPr>
            <a:endParaRPr lang="ru-RU" sz="2000" dirty="0"/>
          </a:p>
          <a:p>
            <a:pPr marL="0" indent="0">
              <a:spcBef>
                <a:spcPts val="1200"/>
              </a:spcBef>
              <a:spcAft>
                <a:spcPts val="1200"/>
              </a:spcAft>
              <a:buSzPct val="130000"/>
              <a:buNone/>
            </a:pPr>
            <a:endParaRPr lang="ru-RU" sz="2000" dirty="0"/>
          </a:p>
          <a:p>
            <a:pPr marL="0" indent="0">
              <a:spcBef>
                <a:spcPts val="1200"/>
              </a:spcBef>
              <a:spcAft>
                <a:spcPts val="1200"/>
              </a:spcAft>
              <a:buSzPct val="130000"/>
              <a:buNone/>
            </a:pPr>
            <a:endParaRPr lang="en-US" sz="2000" dirty="0">
              <a:solidFill>
                <a:srgbClr val="AFE4F7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8523B0-9342-4A74-A9E6-ADDFE64E8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>
                <a:solidFill>
                  <a:srgbClr val="AFE4F7"/>
                </a:solidFill>
              </a:rPr>
              <a:pPr/>
              <a:t>8</a:t>
            </a:fld>
            <a:endParaRPr lang="ru-RU" dirty="0">
              <a:solidFill>
                <a:srgbClr val="AFE4F7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8525AC-49E4-4E73-B52D-0845192049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СЕРВИС УВЕДОМЛЕНИЙ АВРОРА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40E0BB-1970-4A35-BEBD-D93AA6EB8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24657" y="1707369"/>
            <a:ext cx="1553437" cy="149660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B399B6A-68E2-4D7E-8278-64E7EAA683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11919" y="3132761"/>
            <a:ext cx="2529061" cy="372523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489F68C-1D3C-4399-A051-28BAF4FF7F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78201" y="1707369"/>
            <a:ext cx="1629215" cy="149660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C99AE99-B13D-458E-8461-3685C68116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63663" y="1688832"/>
            <a:ext cx="683530" cy="1076560"/>
          </a:xfrm>
          <a:prstGeom prst="rect">
            <a:avLst/>
          </a:prstGeom>
        </p:spPr>
      </p:pic>
      <p:sp>
        <p:nvSpPr>
          <p:cNvPr id="22" name="Прямоугольник: скругленные углы 9">
            <a:extLst>
              <a:ext uri="{FF2B5EF4-FFF2-40B4-BE49-F238E27FC236}">
                <a16:creationId xmlns:a16="http://schemas.microsoft.com/office/drawing/2014/main" id="{1D546F83-ED1A-46DD-A900-F3AE1B78EBD0}"/>
              </a:ext>
            </a:extLst>
          </p:cNvPr>
          <p:cNvSpPr/>
          <p:nvPr/>
        </p:nvSpPr>
        <p:spPr>
          <a:xfrm flipH="1">
            <a:off x="4470448" y="3364881"/>
            <a:ext cx="1316355" cy="1496605"/>
          </a:xfrm>
          <a:custGeom>
            <a:avLst/>
            <a:gdLst>
              <a:gd name="connsiteX0" fmla="*/ 0 w 1526303"/>
              <a:gd name="connsiteY0" fmla="*/ 162948 h 1901952"/>
              <a:gd name="connsiteX1" fmla="*/ 162948 w 1526303"/>
              <a:gd name="connsiteY1" fmla="*/ 0 h 1901952"/>
              <a:gd name="connsiteX2" fmla="*/ 1363355 w 1526303"/>
              <a:gd name="connsiteY2" fmla="*/ 0 h 1901952"/>
              <a:gd name="connsiteX3" fmla="*/ 1526303 w 1526303"/>
              <a:gd name="connsiteY3" fmla="*/ 162948 h 1901952"/>
              <a:gd name="connsiteX4" fmla="*/ 1526303 w 1526303"/>
              <a:gd name="connsiteY4" fmla="*/ 1739004 h 1901952"/>
              <a:gd name="connsiteX5" fmla="*/ 1363355 w 1526303"/>
              <a:gd name="connsiteY5" fmla="*/ 1901952 h 1901952"/>
              <a:gd name="connsiteX6" fmla="*/ 162948 w 1526303"/>
              <a:gd name="connsiteY6" fmla="*/ 1901952 h 1901952"/>
              <a:gd name="connsiteX7" fmla="*/ 0 w 1526303"/>
              <a:gd name="connsiteY7" fmla="*/ 1739004 h 1901952"/>
              <a:gd name="connsiteX8" fmla="*/ 0 w 1526303"/>
              <a:gd name="connsiteY8" fmla="*/ 162948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7" fmla="*/ 254388 w 1526303"/>
              <a:gd name="connsiteY7" fmla="*/ 91440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0" fmla="*/ 1526303 w 1526303"/>
              <a:gd name="connsiteY0" fmla="*/ 0 h 1739004"/>
              <a:gd name="connsiteX1" fmla="*/ 1526303 w 1526303"/>
              <a:gd name="connsiteY1" fmla="*/ 1576056 h 1739004"/>
              <a:gd name="connsiteX2" fmla="*/ 1363355 w 1526303"/>
              <a:gd name="connsiteY2" fmla="*/ 1739004 h 1739004"/>
              <a:gd name="connsiteX3" fmla="*/ 162948 w 1526303"/>
              <a:gd name="connsiteY3" fmla="*/ 1739004 h 1739004"/>
              <a:gd name="connsiteX4" fmla="*/ 0 w 1526303"/>
              <a:gd name="connsiteY4" fmla="*/ 1576056 h 1739004"/>
              <a:gd name="connsiteX5" fmla="*/ 0 w 1526303"/>
              <a:gd name="connsiteY5" fmla="*/ 0 h 1739004"/>
              <a:gd name="connsiteX0" fmla="*/ 1526303 w 1526303"/>
              <a:gd name="connsiteY0" fmla="*/ 1576056 h 1739004"/>
              <a:gd name="connsiteX1" fmla="*/ 1363355 w 1526303"/>
              <a:gd name="connsiteY1" fmla="*/ 1739004 h 1739004"/>
              <a:gd name="connsiteX2" fmla="*/ 162948 w 1526303"/>
              <a:gd name="connsiteY2" fmla="*/ 1739004 h 1739004"/>
              <a:gd name="connsiteX3" fmla="*/ 0 w 1526303"/>
              <a:gd name="connsiteY3" fmla="*/ 1576056 h 1739004"/>
              <a:gd name="connsiteX4" fmla="*/ 0 w 1526303"/>
              <a:gd name="connsiteY4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807720 w 1363355"/>
              <a:gd name="connsiteY1" fmla="*/ 1736876 h 1739004"/>
              <a:gd name="connsiteX2" fmla="*/ 162948 w 1363355"/>
              <a:gd name="connsiteY2" fmla="*/ 1739004 h 1739004"/>
              <a:gd name="connsiteX3" fmla="*/ 0 w 1363355"/>
              <a:gd name="connsiteY3" fmla="*/ 1576056 h 1739004"/>
              <a:gd name="connsiteX4" fmla="*/ 0 w 1363355"/>
              <a:gd name="connsiteY4" fmla="*/ 0 h 1739004"/>
              <a:gd name="connsiteX0" fmla="*/ 807720 w 807720"/>
              <a:gd name="connsiteY0" fmla="*/ 1736876 h 1739004"/>
              <a:gd name="connsiteX1" fmla="*/ 162948 w 807720"/>
              <a:gd name="connsiteY1" fmla="*/ 1739004 h 1739004"/>
              <a:gd name="connsiteX2" fmla="*/ 0 w 807720"/>
              <a:gd name="connsiteY2" fmla="*/ 1576056 h 1739004"/>
              <a:gd name="connsiteX3" fmla="*/ 0 w 807720"/>
              <a:gd name="connsiteY3" fmla="*/ 0 h 1739004"/>
              <a:gd name="connsiteX0" fmla="*/ 1316355 w 1316355"/>
              <a:gd name="connsiteY0" fmla="*/ 1736876 h 1739004"/>
              <a:gd name="connsiteX1" fmla="*/ 162948 w 1316355"/>
              <a:gd name="connsiteY1" fmla="*/ 1739004 h 1739004"/>
              <a:gd name="connsiteX2" fmla="*/ 0 w 1316355"/>
              <a:gd name="connsiteY2" fmla="*/ 1576056 h 1739004"/>
              <a:gd name="connsiteX3" fmla="*/ 0 w 1316355"/>
              <a:gd name="connsiteY3" fmla="*/ 0 h 1739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6355" h="1739004">
                <a:moveTo>
                  <a:pt x="1316355" y="1736876"/>
                </a:moveTo>
                <a:lnTo>
                  <a:pt x="162948" y="1739004"/>
                </a:lnTo>
                <a:cubicBezTo>
                  <a:pt x="72954" y="1739004"/>
                  <a:pt x="0" y="1666050"/>
                  <a:pt x="0" y="1576056"/>
                </a:cubicBezTo>
                <a:lnTo>
                  <a:pt x="0" y="0"/>
                </a:lnTo>
              </a:path>
            </a:pathLst>
          </a:custGeom>
          <a:noFill/>
          <a:ln w="19050">
            <a:solidFill>
              <a:srgbClr val="BFEAF9"/>
            </a:solidFill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B5725C5-3E41-495C-A12A-66951E0EEA79}"/>
              </a:ext>
            </a:extLst>
          </p:cNvPr>
          <p:cNvSpPr txBox="1"/>
          <p:nvPr/>
        </p:nvSpPr>
        <p:spPr>
          <a:xfrm>
            <a:off x="4937385" y="4994961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5</a:t>
            </a:r>
          </a:p>
        </p:txBody>
      </p:sp>
      <p:sp>
        <p:nvSpPr>
          <p:cNvPr id="34" name="Прямоугольник: скругленные углы 9">
            <a:extLst>
              <a:ext uri="{FF2B5EF4-FFF2-40B4-BE49-F238E27FC236}">
                <a16:creationId xmlns:a16="http://schemas.microsoft.com/office/drawing/2014/main" id="{BF471C82-2050-4270-B27F-65A1CE277019}"/>
              </a:ext>
            </a:extLst>
          </p:cNvPr>
          <p:cNvSpPr/>
          <p:nvPr/>
        </p:nvSpPr>
        <p:spPr>
          <a:xfrm>
            <a:off x="3576578" y="4443240"/>
            <a:ext cx="118631" cy="599296"/>
          </a:xfrm>
          <a:custGeom>
            <a:avLst/>
            <a:gdLst>
              <a:gd name="connsiteX0" fmla="*/ 0 w 1526303"/>
              <a:gd name="connsiteY0" fmla="*/ 162948 h 1901952"/>
              <a:gd name="connsiteX1" fmla="*/ 162948 w 1526303"/>
              <a:gd name="connsiteY1" fmla="*/ 0 h 1901952"/>
              <a:gd name="connsiteX2" fmla="*/ 1363355 w 1526303"/>
              <a:gd name="connsiteY2" fmla="*/ 0 h 1901952"/>
              <a:gd name="connsiteX3" fmla="*/ 1526303 w 1526303"/>
              <a:gd name="connsiteY3" fmla="*/ 162948 h 1901952"/>
              <a:gd name="connsiteX4" fmla="*/ 1526303 w 1526303"/>
              <a:gd name="connsiteY4" fmla="*/ 1739004 h 1901952"/>
              <a:gd name="connsiteX5" fmla="*/ 1363355 w 1526303"/>
              <a:gd name="connsiteY5" fmla="*/ 1901952 h 1901952"/>
              <a:gd name="connsiteX6" fmla="*/ 162948 w 1526303"/>
              <a:gd name="connsiteY6" fmla="*/ 1901952 h 1901952"/>
              <a:gd name="connsiteX7" fmla="*/ 0 w 1526303"/>
              <a:gd name="connsiteY7" fmla="*/ 1739004 h 1901952"/>
              <a:gd name="connsiteX8" fmla="*/ 0 w 1526303"/>
              <a:gd name="connsiteY8" fmla="*/ 162948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7" fmla="*/ 254388 w 1526303"/>
              <a:gd name="connsiteY7" fmla="*/ 91440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0" fmla="*/ 1526303 w 1526303"/>
              <a:gd name="connsiteY0" fmla="*/ 0 h 1739004"/>
              <a:gd name="connsiteX1" fmla="*/ 1526303 w 1526303"/>
              <a:gd name="connsiteY1" fmla="*/ 1576056 h 1739004"/>
              <a:gd name="connsiteX2" fmla="*/ 1363355 w 1526303"/>
              <a:gd name="connsiteY2" fmla="*/ 1739004 h 1739004"/>
              <a:gd name="connsiteX3" fmla="*/ 162948 w 1526303"/>
              <a:gd name="connsiteY3" fmla="*/ 1739004 h 1739004"/>
              <a:gd name="connsiteX4" fmla="*/ 0 w 1526303"/>
              <a:gd name="connsiteY4" fmla="*/ 1576056 h 1739004"/>
              <a:gd name="connsiteX5" fmla="*/ 0 w 1526303"/>
              <a:gd name="connsiteY5" fmla="*/ 0 h 1739004"/>
              <a:gd name="connsiteX0" fmla="*/ 1526303 w 1526303"/>
              <a:gd name="connsiteY0" fmla="*/ 1576056 h 1739004"/>
              <a:gd name="connsiteX1" fmla="*/ 1363355 w 1526303"/>
              <a:gd name="connsiteY1" fmla="*/ 1739004 h 1739004"/>
              <a:gd name="connsiteX2" fmla="*/ 162948 w 1526303"/>
              <a:gd name="connsiteY2" fmla="*/ 1739004 h 1739004"/>
              <a:gd name="connsiteX3" fmla="*/ 0 w 1526303"/>
              <a:gd name="connsiteY3" fmla="*/ 1576056 h 1739004"/>
              <a:gd name="connsiteX4" fmla="*/ 0 w 1526303"/>
              <a:gd name="connsiteY4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807720 w 1363355"/>
              <a:gd name="connsiteY1" fmla="*/ 1736876 h 1739004"/>
              <a:gd name="connsiteX2" fmla="*/ 162948 w 1363355"/>
              <a:gd name="connsiteY2" fmla="*/ 1739004 h 1739004"/>
              <a:gd name="connsiteX3" fmla="*/ 0 w 1363355"/>
              <a:gd name="connsiteY3" fmla="*/ 1576056 h 1739004"/>
              <a:gd name="connsiteX4" fmla="*/ 0 w 1363355"/>
              <a:gd name="connsiteY4" fmla="*/ 0 h 1739004"/>
              <a:gd name="connsiteX0" fmla="*/ 807720 w 807720"/>
              <a:gd name="connsiteY0" fmla="*/ 1736876 h 1739004"/>
              <a:gd name="connsiteX1" fmla="*/ 162948 w 807720"/>
              <a:gd name="connsiteY1" fmla="*/ 1739004 h 1739004"/>
              <a:gd name="connsiteX2" fmla="*/ 0 w 807720"/>
              <a:gd name="connsiteY2" fmla="*/ 1576056 h 1739004"/>
              <a:gd name="connsiteX3" fmla="*/ 0 w 807720"/>
              <a:gd name="connsiteY3" fmla="*/ 0 h 1739004"/>
              <a:gd name="connsiteX0" fmla="*/ 956310 w 956310"/>
              <a:gd name="connsiteY0" fmla="*/ 1736876 h 1739004"/>
              <a:gd name="connsiteX1" fmla="*/ 162948 w 956310"/>
              <a:gd name="connsiteY1" fmla="*/ 1739004 h 1739004"/>
              <a:gd name="connsiteX2" fmla="*/ 0 w 956310"/>
              <a:gd name="connsiteY2" fmla="*/ 1576056 h 1739004"/>
              <a:gd name="connsiteX3" fmla="*/ 0 w 956310"/>
              <a:gd name="connsiteY3" fmla="*/ 0 h 1739004"/>
              <a:gd name="connsiteX0" fmla="*/ 162948 w 162948"/>
              <a:gd name="connsiteY0" fmla="*/ 1739004 h 1739004"/>
              <a:gd name="connsiteX1" fmla="*/ 0 w 162948"/>
              <a:gd name="connsiteY1" fmla="*/ 1576056 h 1739004"/>
              <a:gd name="connsiteX2" fmla="*/ 0 w 162948"/>
              <a:gd name="connsiteY2" fmla="*/ 0 h 1739004"/>
              <a:gd name="connsiteX0" fmla="*/ 0 w 0"/>
              <a:gd name="connsiteY0" fmla="*/ 1576056 h 1576056"/>
              <a:gd name="connsiteX1" fmla="*/ 0 w 0"/>
              <a:gd name="connsiteY1" fmla="*/ 0 h 157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576056">
                <a:moveTo>
                  <a:pt x="0" y="1576056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BFEAF9"/>
            </a:solidFill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C0804C-09A1-46CA-B16B-4D7C2C6FD085}"/>
              </a:ext>
            </a:extLst>
          </p:cNvPr>
          <p:cNvSpPr txBox="1"/>
          <p:nvPr/>
        </p:nvSpPr>
        <p:spPr>
          <a:xfrm>
            <a:off x="3741626" y="4598888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6</a:t>
            </a:r>
          </a:p>
        </p:txBody>
      </p:sp>
      <p:sp>
        <p:nvSpPr>
          <p:cNvPr id="24" name="Прямоугольник: скругленные углы 9">
            <a:extLst>
              <a:ext uri="{FF2B5EF4-FFF2-40B4-BE49-F238E27FC236}">
                <a16:creationId xmlns:a16="http://schemas.microsoft.com/office/drawing/2014/main" id="{6702E8E1-EC00-4184-A138-D20C79D1B9BC}"/>
              </a:ext>
            </a:extLst>
          </p:cNvPr>
          <p:cNvSpPr/>
          <p:nvPr/>
        </p:nvSpPr>
        <p:spPr>
          <a:xfrm rot="16200000">
            <a:off x="3685628" y="2386134"/>
            <a:ext cx="167876" cy="1082854"/>
          </a:xfrm>
          <a:custGeom>
            <a:avLst/>
            <a:gdLst>
              <a:gd name="connsiteX0" fmla="*/ 0 w 1526303"/>
              <a:gd name="connsiteY0" fmla="*/ 162948 h 1901952"/>
              <a:gd name="connsiteX1" fmla="*/ 162948 w 1526303"/>
              <a:gd name="connsiteY1" fmla="*/ 0 h 1901952"/>
              <a:gd name="connsiteX2" fmla="*/ 1363355 w 1526303"/>
              <a:gd name="connsiteY2" fmla="*/ 0 h 1901952"/>
              <a:gd name="connsiteX3" fmla="*/ 1526303 w 1526303"/>
              <a:gd name="connsiteY3" fmla="*/ 162948 h 1901952"/>
              <a:gd name="connsiteX4" fmla="*/ 1526303 w 1526303"/>
              <a:gd name="connsiteY4" fmla="*/ 1739004 h 1901952"/>
              <a:gd name="connsiteX5" fmla="*/ 1363355 w 1526303"/>
              <a:gd name="connsiteY5" fmla="*/ 1901952 h 1901952"/>
              <a:gd name="connsiteX6" fmla="*/ 162948 w 1526303"/>
              <a:gd name="connsiteY6" fmla="*/ 1901952 h 1901952"/>
              <a:gd name="connsiteX7" fmla="*/ 0 w 1526303"/>
              <a:gd name="connsiteY7" fmla="*/ 1739004 h 1901952"/>
              <a:gd name="connsiteX8" fmla="*/ 0 w 1526303"/>
              <a:gd name="connsiteY8" fmla="*/ 162948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7" fmla="*/ 254388 w 1526303"/>
              <a:gd name="connsiteY7" fmla="*/ 91440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0" fmla="*/ 1526303 w 1526303"/>
              <a:gd name="connsiteY0" fmla="*/ 0 h 1739004"/>
              <a:gd name="connsiteX1" fmla="*/ 1526303 w 1526303"/>
              <a:gd name="connsiteY1" fmla="*/ 1576056 h 1739004"/>
              <a:gd name="connsiteX2" fmla="*/ 1363355 w 1526303"/>
              <a:gd name="connsiteY2" fmla="*/ 1739004 h 1739004"/>
              <a:gd name="connsiteX3" fmla="*/ 162948 w 1526303"/>
              <a:gd name="connsiteY3" fmla="*/ 1739004 h 1739004"/>
              <a:gd name="connsiteX4" fmla="*/ 0 w 1526303"/>
              <a:gd name="connsiteY4" fmla="*/ 1576056 h 1739004"/>
              <a:gd name="connsiteX5" fmla="*/ 0 w 1526303"/>
              <a:gd name="connsiteY5" fmla="*/ 0 h 1739004"/>
              <a:gd name="connsiteX0" fmla="*/ 1526303 w 1526303"/>
              <a:gd name="connsiteY0" fmla="*/ 1576056 h 1739004"/>
              <a:gd name="connsiteX1" fmla="*/ 1363355 w 1526303"/>
              <a:gd name="connsiteY1" fmla="*/ 1739004 h 1739004"/>
              <a:gd name="connsiteX2" fmla="*/ 162948 w 1526303"/>
              <a:gd name="connsiteY2" fmla="*/ 1739004 h 1739004"/>
              <a:gd name="connsiteX3" fmla="*/ 0 w 1526303"/>
              <a:gd name="connsiteY3" fmla="*/ 1576056 h 1739004"/>
              <a:gd name="connsiteX4" fmla="*/ 0 w 1526303"/>
              <a:gd name="connsiteY4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807720 w 1363355"/>
              <a:gd name="connsiteY1" fmla="*/ 1736876 h 1739004"/>
              <a:gd name="connsiteX2" fmla="*/ 162948 w 1363355"/>
              <a:gd name="connsiteY2" fmla="*/ 1739004 h 1739004"/>
              <a:gd name="connsiteX3" fmla="*/ 0 w 1363355"/>
              <a:gd name="connsiteY3" fmla="*/ 1576056 h 1739004"/>
              <a:gd name="connsiteX4" fmla="*/ 0 w 1363355"/>
              <a:gd name="connsiteY4" fmla="*/ 0 h 1739004"/>
              <a:gd name="connsiteX0" fmla="*/ 807720 w 807720"/>
              <a:gd name="connsiteY0" fmla="*/ 1736876 h 1739004"/>
              <a:gd name="connsiteX1" fmla="*/ 162948 w 807720"/>
              <a:gd name="connsiteY1" fmla="*/ 1739004 h 1739004"/>
              <a:gd name="connsiteX2" fmla="*/ 0 w 807720"/>
              <a:gd name="connsiteY2" fmla="*/ 1576056 h 1739004"/>
              <a:gd name="connsiteX3" fmla="*/ 0 w 807720"/>
              <a:gd name="connsiteY3" fmla="*/ 0 h 1739004"/>
              <a:gd name="connsiteX0" fmla="*/ 956310 w 956310"/>
              <a:gd name="connsiteY0" fmla="*/ 1736876 h 1739004"/>
              <a:gd name="connsiteX1" fmla="*/ 162948 w 956310"/>
              <a:gd name="connsiteY1" fmla="*/ 1739004 h 1739004"/>
              <a:gd name="connsiteX2" fmla="*/ 0 w 956310"/>
              <a:gd name="connsiteY2" fmla="*/ 1576056 h 1739004"/>
              <a:gd name="connsiteX3" fmla="*/ 0 w 956310"/>
              <a:gd name="connsiteY3" fmla="*/ 0 h 1739004"/>
              <a:gd name="connsiteX0" fmla="*/ 162948 w 162948"/>
              <a:gd name="connsiteY0" fmla="*/ 1739004 h 1739004"/>
              <a:gd name="connsiteX1" fmla="*/ 0 w 162948"/>
              <a:gd name="connsiteY1" fmla="*/ 1576056 h 1739004"/>
              <a:gd name="connsiteX2" fmla="*/ 0 w 162948"/>
              <a:gd name="connsiteY2" fmla="*/ 0 h 1739004"/>
              <a:gd name="connsiteX0" fmla="*/ 0 w 0"/>
              <a:gd name="connsiteY0" fmla="*/ 1576056 h 1576056"/>
              <a:gd name="connsiteX1" fmla="*/ 0 w 0"/>
              <a:gd name="connsiteY1" fmla="*/ 0 h 157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576056">
                <a:moveTo>
                  <a:pt x="0" y="1576056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BFEAF9"/>
            </a:solidFill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рямоугольник: скругленные углы 9">
            <a:extLst>
              <a:ext uri="{FF2B5EF4-FFF2-40B4-BE49-F238E27FC236}">
                <a16:creationId xmlns:a16="http://schemas.microsoft.com/office/drawing/2014/main" id="{D1C07F1E-7C2C-4E89-AE27-436B7BBB6C17}"/>
              </a:ext>
            </a:extLst>
          </p:cNvPr>
          <p:cNvSpPr/>
          <p:nvPr/>
        </p:nvSpPr>
        <p:spPr>
          <a:xfrm rot="16200000">
            <a:off x="3357358" y="2605882"/>
            <a:ext cx="167876" cy="1082856"/>
          </a:xfrm>
          <a:custGeom>
            <a:avLst/>
            <a:gdLst>
              <a:gd name="connsiteX0" fmla="*/ 0 w 1526303"/>
              <a:gd name="connsiteY0" fmla="*/ 162948 h 1901952"/>
              <a:gd name="connsiteX1" fmla="*/ 162948 w 1526303"/>
              <a:gd name="connsiteY1" fmla="*/ 0 h 1901952"/>
              <a:gd name="connsiteX2" fmla="*/ 1363355 w 1526303"/>
              <a:gd name="connsiteY2" fmla="*/ 0 h 1901952"/>
              <a:gd name="connsiteX3" fmla="*/ 1526303 w 1526303"/>
              <a:gd name="connsiteY3" fmla="*/ 162948 h 1901952"/>
              <a:gd name="connsiteX4" fmla="*/ 1526303 w 1526303"/>
              <a:gd name="connsiteY4" fmla="*/ 1739004 h 1901952"/>
              <a:gd name="connsiteX5" fmla="*/ 1363355 w 1526303"/>
              <a:gd name="connsiteY5" fmla="*/ 1901952 h 1901952"/>
              <a:gd name="connsiteX6" fmla="*/ 162948 w 1526303"/>
              <a:gd name="connsiteY6" fmla="*/ 1901952 h 1901952"/>
              <a:gd name="connsiteX7" fmla="*/ 0 w 1526303"/>
              <a:gd name="connsiteY7" fmla="*/ 1739004 h 1901952"/>
              <a:gd name="connsiteX8" fmla="*/ 0 w 1526303"/>
              <a:gd name="connsiteY8" fmla="*/ 162948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7" fmla="*/ 254388 w 1526303"/>
              <a:gd name="connsiteY7" fmla="*/ 91440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0" fmla="*/ 1526303 w 1526303"/>
              <a:gd name="connsiteY0" fmla="*/ 0 h 1739004"/>
              <a:gd name="connsiteX1" fmla="*/ 1526303 w 1526303"/>
              <a:gd name="connsiteY1" fmla="*/ 1576056 h 1739004"/>
              <a:gd name="connsiteX2" fmla="*/ 1363355 w 1526303"/>
              <a:gd name="connsiteY2" fmla="*/ 1739004 h 1739004"/>
              <a:gd name="connsiteX3" fmla="*/ 162948 w 1526303"/>
              <a:gd name="connsiteY3" fmla="*/ 1739004 h 1739004"/>
              <a:gd name="connsiteX4" fmla="*/ 0 w 1526303"/>
              <a:gd name="connsiteY4" fmla="*/ 1576056 h 1739004"/>
              <a:gd name="connsiteX5" fmla="*/ 0 w 1526303"/>
              <a:gd name="connsiteY5" fmla="*/ 0 h 1739004"/>
              <a:gd name="connsiteX0" fmla="*/ 1526303 w 1526303"/>
              <a:gd name="connsiteY0" fmla="*/ 1576056 h 1739004"/>
              <a:gd name="connsiteX1" fmla="*/ 1363355 w 1526303"/>
              <a:gd name="connsiteY1" fmla="*/ 1739004 h 1739004"/>
              <a:gd name="connsiteX2" fmla="*/ 162948 w 1526303"/>
              <a:gd name="connsiteY2" fmla="*/ 1739004 h 1739004"/>
              <a:gd name="connsiteX3" fmla="*/ 0 w 1526303"/>
              <a:gd name="connsiteY3" fmla="*/ 1576056 h 1739004"/>
              <a:gd name="connsiteX4" fmla="*/ 0 w 1526303"/>
              <a:gd name="connsiteY4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807720 w 1363355"/>
              <a:gd name="connsiteY1" fmla="*/ 1736876 h 1739004"/>
              <a:gd name="connsiteX2" fmla="*/ 162948 w 1363355"/>
              <a:gd name="connsiteY2" fmla="*/ 1739004 h 1739004"/>
              <a:gd name="connsiteX3" fmla="*/ 0 w 1363355"/>
              <a:gd name="connsiteY3" fmla="*/ 1576056 h 1739004"/>
              <a:gd name="connsiteX4" fmla="*/ 0 w 1363355"/>
              <a:gd name="connsiteY4" fmla="*/ 0 h 1739004"/>
              <a:gd name="connsiteX0" fmla="*/ 807720 w 807720"/>
              <a:gd name="connsiteY0" fmla="*/ 1736876 h 1739004"/>
              <a:gd name="connsiteX1" fmla="*/ 162948 w 807720"/>
              <a:gd name="connsiteY1" fmla="*/ 1739004 h 1739004"/>
              <a:gd name="connsiteX2" fmla="*/ 0 w 807720"/>
              <a:gd name="connsiteY2" fmla="*/ 1576056 h 1739004"/>
              <a:gd name="connsiteX3" fmla="*/ 0 w 807720"/>
              <a:gd name="connsiteY3" fmla="*/ 0 h 1739004"/>
              <a:gd name="connsiteX0" fmla="*/ 956310 w 956310"/>
              <a:gd name="connsiteY0" fmla="*/ 1736876 h 1739004"/>
              <a:gd name="connsiteX1" fmla="*/ 162948 w 956310"/>
              <a:gd name="connsiteY1" fmla="*/ 1739004 h 1739004"/>
              <a:gd name="connsiteX2" fmla="*/ 0 w 956310"/>
              <a:gd name="connsiteY2" fmla="*/ 1576056 h 1739004"/>
              <a:gd name="connsiteX3" fmla="*/ 0 w 956310"/>
              <a:gd name="connsiteY3" fmla="*/ 0 h 1739004"/>
              <a:gd name="connsiteX0" fmla="*/ 162948 w 162948"/>
              <a:gd name="connsiteY0" fmla="*/ 1739004 h 1739004"/>
              <a:gd name="connsiteX1" fmla="*/ 0 w 162948"/>
              <a:gd name="connsiteY1" fmla="*/ 1576056 h 1739004"/>
              <a:gd name="connsiteX2" fmla="*/ 0 w 162948"/>
              <a:gd name="connsiteY2" fmla="*/ 0 h 1739004"/>
              <a:gd name="connsiteX0" fmla="*/ 0 w 0"/>
              <a:gd name="connsiteY0" fmla="*/ 1576056 h 1576056"/>
              <a:gd name="connsiteX1" fmla="*/ 0 w 0"/>
              <a:gd name="connsiteY1" fmla="*/ 0 h 157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576056">
                <a:moveTo>
                  <a:pt x="0" y="1576056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BFEAF9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E67382A-AF82-4CC7-B037-BE89AC389A6E}"/>
              </a:ext>
            </a:extLst>
          </p:cNvPr>
          <p:cNvSpPr txBox="1"/>
          <p:nvPr/>
        </p:nvSpPr>
        <p:spPr>
          <a:xfrm>
            <a:off x="5103830" y="2943406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DAF020-A632-4ACF-98C8-F0DC413A1096}"/>
              </a:ext>
            </a:extLst>
          </p:cNvPr>
          <p:cNvSpPr txBox="1"/>
          <p:nvPr/>
        </p:nvSpPr>
        <p:spPr>
          <a:xfrm>
            <a:off x="6188823" y="2943406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7B6A2C1-6D30-457C-B76A-1D5839EE9338}"/>
              </a:ext>
            </a:extLst>
          </p:cNvPr>
          <p:cNvSpPr txBox="1"/>
          <p:nvPr/>
        </p:nvSpPr>
        <p:spPr>
          <a:xfrm>
            <a:off x="2898080" y="2853901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74013B2-1CF1-4E1A-9DE1-D6C8F62DB396}"/>
              </a:ext>
            </a:extLst>
          </p:cNvPr>
          <p:cNvSpPr txBox="1"/>
          <p:nvPr/>
        </p:nvSpPr>
        <p:spPr>
          <a:xfrm>
            <a:off x="4029626" y="3083937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01378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DDDBBAB3-1BB2-4ED1-9625-F67B13A0E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spAutoFit/>
          </a:bodyPr>
          <a:lstStyle/>
          <a:p>
            <a:r>
              <a:rPr lang="ru-RU" sz="4000" dirty="0">
                <a:solidFill>
                  <a:srgbClr val="AFE4F7"/>
                </a:solidFill>
              </a:rPr>
              <a:t>Процесс взаимодействия с </a:t>
            </a:r>
            <a:r>
              <a:rPr lang="en-US" sz="4000" dirty="0">
                <a:solidFill>
                  <a:srgbClr val="AFE4F7"/>
                </a:solidFill>
              </a:rPr>
              <a:t>ANS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EEFF4BB9-732A-4C0F-9389-9A98397E62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5378" y="1724026"/>
            <a:ext cx="4461910" cy="4405312"/>
          </a:xfrm>
        </p:spPr>
        <p:txBody>
          <a:bodyPr>
            <a:normAutofit/>
          </a:bodyPr>
          <a:lstStyle/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Заявка в техподдержку</a:t>
            </a:r>
            <a:br>
              <a:rPr lang="ru-RU" sz="2000" dirty="0"/>
            </a:br>
            <a:r>
              <a:rPr lang="en-US" sz="2000" dirty="0">
                <a:solidFill>
                  <a:srgbClr val="AFE4F7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dev-support@omp.ru</a:t>
            </a:r>
            <a:endParaRPr lang="ru-RU" sz="2000" dirty="0">
              <a:solidFill>
                <a:srgbClr val="AFE4F7"/>
              </a:solidFill>
            </a:endParaRPr>
          </a:p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Аутентификация Сервера приложения</a:t>
            </a:r>
          </a:p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Регистрация приложения</a:t>
            </a:r>
          </a:p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Отправка </a:t>
            </a:r>
            <a:r>
              <a:rPr lang="en-US" sz="2000" dirty="0"/>
              <a:t>Push-</a:t>
            </a:r>
            <a:r>
              <a:rPr lang="ru-RU" sz="2000" dirty="0"/>
              <a:t>уведомления</a:t>
            </a:r>
          </a:p>
          <a:p>
            <a:pPr marL="355600" indent="-35560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Font typeface="+mj-lt"/>
              <a:buAutoNum type="arabicPeriod"/>
            </a:pPr>
            <a:r>
              <a:rPr lang="ru-RU" sz="2000" dirty="0"/>
              <a:t>Подключения к </a:t>
            </a:r>
            <a:r>
              <a:rPr lang="en-US" sz="2000" dirty="0"/>
              <a:t>Push </a:t>
            </a:r>
            <a:r>
              <a:rPr lang="ru-RU" sz="2000" dirty="0"/>
              <a:t>серверу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Clr>
                <a:srgbClr val="BFEAF9"/>
              </a:buClr>
              <a:buSzPct val="130000"/>
              <a:buNone/>
            </a:pPr>
            <a:endParaRPr lang="ru-RU" sz="2000" dirty="0"/>
          </a:p>
          <a:p>
            <a:pPr marL="0" indent="0">
              <a:spcBef>
                <a:spcPts val="1200"/>
              </a:spcBef>
              <a:spcAft>
                <a:spcPts val="1200"/>
              </a:spcAft>
              <a:buSzPct val="130000"/>
              <a:buNone/>
            </a:pPr>
            <a:endParaRPr lang="ru-RU" sz="2000" dirty="0"/>
          </a:p>
          <a:p>
            <a:pPr marL="0" indent="0">
              <a:spcBef>
                <a:spcPts val="1200"/>
              </a:spcBef>
              <a:spcAft>
                <a:spcPts val="1200"/>
              </a:spcAft>
              <a:buSzPct val="130000"/>
              <a:buNone/>
            </a:pPr>
            <a:endParaRPr lang="en-US" sz="2000" dirty="0">
              <a:solidFill>
                <a:srgbClr val="AFE4F7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8523B0-9342-4A74-A9E6-ADDFE64E8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E1ED2-D45B-47BC-868A-3B0FF614C188}" type="slidenum">
              <a:rPr lang="ru-RU" smtClean="0">
                <a:solidFill>
                  <a:srgbClr val="AFE4F7"/>
                </a:solidFill>
              </a:rPr>
              <a:pPr/>
              <a:t>9</a:t>
            </a:fld>
            <a:endParaRPr lang="ru-RU" dirty="0">
              <a:solidFill>
                <a:srgbClr val="AFE4F7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8525AC-49E4-4E73-B52D-0845192049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СЕРВИС УВЕДОМЛЕНИЙ АВРОРА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40E0BB-1970-4A35-BEBD-D93AA6EB8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24657" y="1707369"/>
            <a:ext cx="1553437" cy="149660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B399B6A-68E2-4D7E-8278-64E7EAA683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11919" y="3132761"/>
            <a:ext cx="2529061" cy="372523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489F68C-1D3C-4399-A051-28BAF4FF7F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78201" y="1707369"/>
            <a:ext cx="1629215" cy="149660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C99AE99-B13D-458E-8461-3685C68116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63663" y="1688832"/>
            <a:ext cx="683530" cy="1076560"/>
          </a:xfrm>
          <a:prstGeom prst="rect">
            <a:avLst/>
          </a:prstGeom>
        </p:spPr>
      </p:pic>
      <p:sp>
        <p:nvSpPr>
          <p:cNvPr id="34" name="Прямоугольник: скругленные углы 9">
            <a:extLst>
              <a:ext uri="{FF2B5EF4-FFF2-40B4-BE49-F238E27FC236}">
                <a16:creationId xmlns:a16="http://schemas.microsoft.com/office/drawing/2014/main" id="{BF471C82-2050-4270-B27F-65A1CE277019}"/>
              </a:ext>
            </a:extLst>
          </p:cNvPr>
          <p:cNvSpPr/>
          <p:nvPr/>
        </p:nvSpPr>
        <p:spPr>
          <a:xfrm>
            <a:off x="3576578" y="4443240"/>
            <a:ext cx="118631" cy="599296"/>
          </a:xfrm>
          <a:custGeom>
            <a:avLst/>
            <a:gdLst>
              <a:gd name="connsiteX0" fmla="*/ 0 w 1526303"/>
              <a:gd name="connsiteY0" fmla="*/ 162948 h 1901952"/>
              <a:gd name="connsiteX1" fmla="*/ 162948 w 1526303"/>
              <a:gd name="connsiteY1" fmla="*/ 0 h 1901952"/>
              <a:gd name="connsiteX2" fmla="*/ 1363355 w 1526303"/>
              <a:gd name="connsiteY2" fmla="*/ 0 h 1901952"/>
              <a:gd name="connsiteX3" fmla="*/ 1526303 w 1526303"/>
              <a:gd name="connsiteY3" fmla="*/ 162948 h 1901952"/>
              <a:gd name="connsiteX4" fmla="*/ 1526303 w 1526303"/>
              <a:gd name="connsiteY4" fmla="*/ 1739004 h 1901952"/>
              <a:gd name="connsiteX5" fmla="*/ 1363355 w 1526303"/>
              <a:gd name="connsiteY5" fmla="*/ 1901952 h 1901952"/>
              <a:gd name="connsiteX6" fmla="*/ 162948 w 1526303"/>
              <a:gd name="connsiteY6" fmla="*/ 1901952 h 1901952"/>
              <a:gd name="connsiteX7" fmla="*/ 0 w 1526303"/>
              <a:gd name="connsiteY7" fmla="*/ 1739004 h 1901952"/>
              <a:gd name="connsiteX8" fmla="*/ 0 w 1526303"/>
              <a:gd name="connsiteY8" fmla="*/ 162948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7" fmla="*/ 254388 w 1526303"/>
              <a:gd name="connsiteY7" fmla="*/ 91440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0" fmla="*/ 1526303 w 1526303"/>
              <a:gd name="connsiteY0" fmla="*/ 0 h 1739004"/>
              <a:gd name="connsiteX1" fmla="*/ 1526303 w 1526303"/>
              <a:gd name="connsiteY1" fmla="*/ 1576056 h 1739004"/>
              <a:gd name="connsiteX2" fmla="*/ 1363355 w 1526303"/>
              <a:gd name="connsiteY2" fmla="*/ 1739004 h 1739004"/>
              <a:gd name="connsiteX3" fmla="*/ 162948 w 1526303"/>
              <a:gd name="connsiteY3" fmla="*/ 1739004 h 1739004"/>
              <a:gd name="connsiteX4" fmla="*/ 0 w 1526303"/>
              <a:gd name="connsiteY4" fmla="*/ 1576056 h 1739004"/>
              <a:gd name="connsiteX5" fmla="*/ 0 w 1526303"/>
              <a:gd name="connsiteY5" fmla="*/ 0 h 1739004"/>
              <a:gd name="connsiteX0" fmla="*/ 1526303 w 1526303"/>
              <a:gd name="connsiteY0" fmla="*/ 1576056 h 1739004"/>
              <a:gd name="connsiteX1" fmla="*/ 1363355 w 1526303"/>
              <a:gd name="connsiteY1" fmla="*/ 1739004 h 1739004"/>
              <a:gd name="connsiteX2" fmla="*/ 162948 w 1526303"/>
              <a:gd name="connsiteY2" fmla="*/ 1739004 h 1739004"/>
              <a:gd name="connsiteX3" fmla="*/ 0 w 1526303"/>
              <a:gd name="connsiteY3" fmla="*/ 1576056 h 1739004"/>
              <a:gd name="connsiteX4" fmla="*/ 0 w 1526303"/>
              <a:gd name="connsiteY4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807720 w 1363355"/>
              <a:gd name="connsiteY1" fmla="*/ 1736876 h 1739004"/>
              <a:gd name="connsiteX2" fmla="*/ 162948 w 1363355"/>
              <a:gd name="connsiteY2" fmla="*/ 1739004 h 1739004"/>
              <a:gd name="connsiteX3" fmla="*/ 0 w 1363355"/>
              <a:gd name="connsiteY3" fmla="*/ 1576056 h 1739004"/>
              <a:gd name="connsiteX4" fmla="*/ 0 w 1363355"/>
              <a:gd name="connsiteY4" fmla="*/ 0 h 1739004"/>
              <a:gd name="connsiteX0" fmla="*/ 807720 w 807720"/>
              <a:gd name="connsiteY0" fmla="*/ 1736876 h 1739004"/>
              <a:gd name="connsiteX1" fmla="*/ 162948 w 807720"/>
              <a:gd name="connsiteY1" fmla="*/ 1739004 h 1739004"/>
              <a:gd name="connsiteX2" fmla="*/ 0 w 807720"/>
              <a:gd name="connsiteY2" fmla="*/ 1576056 h 1739004"/>
              <a:gd name="connsiteX3" fmla="*/ 0 w 807720"/>
              <a:gd name="connsiteY3" fmla="*/ 0 h 1739004"/>
              <a:gd name="connsiteX0" fmla="*/ 956310 w 956310"/>
              <a:gd name="connsiteY0" fmla="*/ 1736876 h 1739004"/>
              <a:gd name="connsiteX1" fmla="*/ 162948 w 956310"/>
              <a:gd name="connsiteY1" fmla="*/ 1739004 h 1739004"/>
              <a:gd name="connsiteX2" fmla="*/ 0 w 956310"/>
              <a:gd name="connsiteY2" fmla="*/ 1576056 h 1739004"/>
              <a:gd name="connsiteX3" fmla="*/ 0 w 956310"/>
              <a:gd name="connsiteY3" fmla="*/ 0 h 1739004"/>
              <a:gd name="connsiteX0" fmla="*/ 162948 w 162948"/>
              <a:gd name="connsiteY0" fmla="*/ 1739004 h 1739004"/>
              <a:gd name="connsiteX1" fmla="*/ 0 w 162948"/>
              <a:gd name="connsiteY1" fmla="*/ 1576056 h 1739004"/>
              <a:gd name="connsiteX2" fmla="*/ 0 w 162948"/>
              <a:gd name="connsiteY2" fmla="*/ 0 h 1739004"/>
              <a:gd name="connsiteX0" fmla="*/ 0 w 0"/>
              <a:gd name="connsiteY0" fmla="*/ 1576056 h 1576056"/>
              <a:gd name="connsiteX1" fmla="*/ 0 w 0"/>
              <a:gd name="connsiteY1" fmla="*/ 0 h 157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576056">
                <a:moveTo>
                  <a:pt x="0" y="1576056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BFEAF9"/>
            </a:solidFill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C0804C-09A1-46CA-B16B-4D7C2C6FD085}"/>
              </a:ext>
            </a:extLst>
          </p:cNvPr>
          <p:cNvSpPr txBox="1"/>
          <p:nvPr/>
        </p:nvSpPr>
        <p:spPr>
          <a:xfrm>
            <a:off x="3741626" y="4598888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E67382A-AF82-4CC7-B037-BE89AC389A6E}"/>
              </a:ext>
            </a:extLst>
          </p:cNvPr>
          <p:cNvSpPr txBox="1"/>
          <p:nvPr/>
        </p:nvSpPr>
        <p:spPr>
          <a:xfrm>
            <a:off x="5657375" y="1327983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2</a:t>
            </a:r>
          </a:p>
        </p:txBody>
      </p:sp>
      <p:sp>
        <p:nvSpPr>
          <p:cNvPr id="20" name="Прямоугольник: скругленные углы 9">
            <a:extLst>
              <a:ext uri="{FF2B5EF4-FFF2-40B4-BE49-F238E27FC236}">
                <a16:creationId xmlns:a16="http://schemas.microsoft.com/office/drawing/2014/main" id="{6DD72F20-595B-4345-967A-F6ABECAB6E69}"/>
              </a:ext>
            </a:extLst>
          </p:cNvPr>
          <p:cNvSpPr/>
          <p:nvPr/>
        </p:nvSpPr>
        <p:spPr>
          <a:xfrm flipH="1">
            <a:off x="4470448" y="3364881"/>
            <a:ext cx="1316355" cy="1496605"/>
          </a:xfrm>
          <a:custGeom>
            <a:avLst/>
            <a:gdLst>
              <a:gd name="connsiteX0" fmla="*/ 0 w 1526303"/>
              <a:gd name="connsiteY0" fmla="*/ 162948 h 1901952"/>
              <a:gd name="connsiteX1" fmla="*/ 162948 w 1526303"/>
              <a:gd name="connsiteY1" fmla="*/ 0 h 1901952"/>
              <a:gd name="connsiteX2" fmla="*/ 1363355 w 1526303"/>
              <a:gd name="connsiteY2" fmla="*/ 0 h 1901952"/>
              <a:gd name="connsiteX3" fmla="*/ 1526303 w 1526303"/>
              <a:gd name="connsiteY3" fmla="*/ 162948 h 1901952"/>
              <a:gd name="connsiteX4" fmla="*/ 1526303 w 1526303"/>
              <a:gd name="connsiteY4" fmla="*/ 1739004 h 1901952"/>
              <a:gd name="connsiteX5" fmla="*/ 1363355 w 1526303"/>
              <a:gd name="connsiteY5" fmla="*/ 1901952 h 1901952"/>
              <a:gd name="connsiteX6" fmla="*/ 162948 w 1526303"/>
              <a:gd name="connsiteY6" fmla="*/ 1901952 h 1901952"/>
              <a:gd name="connsiteX7" fmla="*/ 0 w 1526303"/>
              <a:gd name="connsiteY7" fmla="*/ 1739004 h 1901952"/>
              <a:gd name="connsiteX8" fmla="*/ 0 w 1526303"/>
              <a:gd name="connsiteY8" fmla="*/ 162948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7" fmla="*/ 254388 w 1526303"/>
              <a:gd name="connsiteY7" fmla="*/ 91440 h 1901952"/>
              <a:gd name="connsiteX0" fmla="*/ 1363355 w 1526303"/>
              <a:gd name="connsiteY0" fmla="*/ 0 h 1901952"/>
              <a:gd name="connsiteX1" fmla="*/ 1526303 w 1526303"/>
              <a:gd name="connsiteY1" fmla="*/ 162948 h 1901952"/>
              <a:gd name="connsiteX2" fmla="*/ 1526303 w 1526303"/>
              <a:gd name="connsiteY2" fmla="*/ 1739004 h 1901952"/>
              <a:gd name="connsiteX3" fmla="*/ 1363355 w 1526303"/>
              <a:gd name="connsiteY3" fmla="*/ 1901952 h 1901952"/>
              <a:gd name="connsiteX4" fmla="*/ 162948 w 1526303"/>
              <a:gd name="connsiteY4" fmla="*/ 1901952 h 1901952"/>
              <a:gd name="connsiteX5" fmla="*/ 0 w 1526303"/>
              <a:gd name="connsiteY5" fmla="*/ 1739004 h 1901952"/>
              <a:gd name="connsiteX6" fmla="*/ 0 w 1526303"/>
              <a:gd name="connsiteY6" fmla="*/ 162948 h 1901952"/>
              <a:gd name="connsiteX0" fmla="*/ 1526303 w 1526303"/>
              <a:gd name="connsiteY0" fmla="*/ 0 h 1739004"/>
              <a:gd name="connsiteX1" fmla="*/ 1526303 w 1526303"/>
              <a:gd name="connsiteY1" fmla="*/ 1576056 h 1739004"/>
              <a:gd name="connsiteX2" fmla="*/ 1363355 w 1526303"/>
              <a:gd name="connsiteY2" fmla="*/ 1739004 h 1739004"/>
              <a:gd name="connsiteX3" fmla="*/ 162948 w 1526303"/>
              <a:gd name="connsiteY3" fmla="*/ 1739004 h 1739004"/>
              <a:gd name="connsiteX4" fmla="*/ 0 w 1526303"/>
              <a:gd name="connsiteY4" fmla="*/ 1576056 h 1739004"/>
              <a:gd name="connsiteX5" fmla="*/ 0 w 1526303"/>
              <a:gd name="connsiteY5" fmla="*/ 0 h 1739004"/>
              <a:gd name="connsiteX0" fmla="*/ 1526303 w 1526303"/>
              <a:gd name="connsiteY0" fmla="*/ 1576056 h 1739004"/>
              <a:gd name="connsiteX1" fmla="*/ 1363355 w 1526303"/>
              <a:gd name="connsiteY1" fmla="*/ 1739004 h 1739004"/>
              <a:gd name="connsiteX2" fmla="*/ 162948 w 1526303"/>
              <a:gd name="connsiteY2" fmla="*/ 1739004 h 1739004"/>
              <a:gd name="connsiteX3" fmla="*/ 0 w 1526303"/>
              <a:gd name="connsiteY3" fmla="*/ 1576056 h 1739004"/>
              <a:gd name="connsiteX4" fmla="*/ 0 w 1526303"/>
              <a:gd name="connsiteY4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162948 w 1363355"/>
              <a:gd name="connsiteY1" fmla="*/ 1739004 h 1739004"/>
              <a:gd name="connsiteX2" fmla="*/ 0 w 1363355"/>
              <a:gd name="connsiteY2" fmla="*/ 1576056 h 1739004"/>
              <a:gd name="connsiteX3" fmla="*/ 0 w 1363355"/>
              <a:gd name="connsiteY3" fmla="*/ 0 h 1739004"/>
              <a:gd name="connsiteX0" fmla="*/ 1363355 w 1363355"/>
              <a:gd name="connsiteY0" fmla="*/ 1739004 h 1739004"/>
              <a:gd name="connsiteX1" fmla="*/ 807720 w 1363355"/>
              <a:gd name="connsiteY1" fmla="*/ 1736876 h 1739004"/>
              <a:gd name="connsiteX2" fmla="*/ 162948 w 1363355"/>
              <a:gd name="connsiteY2" fmla="*/ 1739004 h 1739004"/>
              <a:gd name="connsiteX3" fmla="*/ 0 w 1363355"/>
              <a:gd name="connsiteY3" fmla="*/ 1576056 h 1739004"/>
              <a:gd name="connsiteX4" fmla="*/ 0 w 1363355"/>
              <a:gd name="connsiteY4" fmla="*/ 0 h 1739004"/>
              <a:gd name="connsiteX0" fmla="*/ 807720 w 807720"/>
              <a:gd name="connsiteY0" fmla="*/ 1736876 h 1739004"/>
              <a:gd name="connsiteX1" fmla="*/ 162948 w 807720"/>
              <a:gd name="connsiteY1" fmla="*/ 1739004 h 1739004"/>
              <a:gd name="connsiteX2" fmla="*/ 0 w 807720"/>
              <a:gd name="connsiteY2" fmla="*/ 1576056 h 1739004"/>
              <a:gd name="connsiteX3" fmla="*/ 0 w 807720"/>
              <a:gd name="connsiteY3" fmla="*/ 0 h 1739004"/>
              <a:gd name="connsiteX0" fmla="*/ 1316355 w 1316355"/>
              <a:gd name="connsiteY0" fmla="*/ 1736876 h 1739004"/>
              <a:gd name="connsiteX1" fmla="*/ 162948 w 1316355"/>
              <a:gd name="connsiteY1" fmla="*/ 1739004 h 1739004"/>
              <a:gd name="connsiteX2" fmla="*/ 0 w 1316355"/>
              <a:gd name="connsiteY2" fmla="*/ 1576056 h 1739004"/>
              <a:gd name="connsiteX3" fmla="*/ 0 w 1316355"/>
              <a:gd name="connsiteY3" fmla="*/ 0 h 1739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6355" h="1739004">
                <a:moveTo>
                  <a:pt x="1316355" y="1736876"/>
                </a:moveTo>
                <a:lnTo>
                  <a:pt x="162948" y="1739004"/>
                </a:lnTo>
                <a:cubicBezTo>
                  <a:pt x="72954" y="1739004"/>
                  <a:pt x="0" y="1666050"/>
                  <a:pt x="0" y="1576056"/>
                </a:cubicBezTo>
                <a:lnTo>
                  <a:pt x="0" y="0"/>
                </a:lnTo>
              </a:path>
            </a:pathLst>
          </a:custGeom>
          <a:noFill/>
          <a:ln w="19050">
            <a:solidFill>
              <a:srgbClr val="BFEAF9"/>
            </a:solidFill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: скругленные углы 11">
            <a:extLst>
              <a:ext uri="{FF2B5EF4-FFF2-40B4-BE49-F238E27FC236}">
                <a16:creationId xmlns:a16="http://schemas.microsoft.com/office/drawing/2014/main" id="{4393DE90-7848-4BA0-94B7-0798DB35F6AA}"/>
              </a:ext>
            </a:extLst>
          </p:cNvPr>
          <p:cNvSpPr/>
          <p:nvPr/>
        </p:nvSpPr>
        <p:spPr>
          <a:xfrm>
            <a:off x="4481399" y="3364881"/>
            <a:ext cx="1142162" cy="1333167"/>
          </a:xfrm>
          <a:custGeom>
            <a:avLst/>
            <a:gdLst>
              <a:gd name="connsiteX0" fmla="*/ 0 w 1150917"/>
              <a:gd name="connsiteY0" fmla="*/ 61114 h 1333166"/>
              <a:gd name="connsiteX1" fmla="*/ 61114 w 1150917"/>
              <a:gd name="connsiteY1" fmla="*/ 0 h 1333166"/>
              <a:gd name="connsiteX2" fmla="*/ 1089803 w 1150917"/>
              <a:gd name="connsiteY2" fmla="*/ 0 h 1333166"/>
              <a:gd name="connsiteX3" fmla="*/ 1150917 w 1150917"/>
              <a:gd name="connsiteY3" fmla="*/ 61114 h 1333166"/>
              <a:gd name="connsiteX4" fmla="*/ 1150917 w 1150917"/>
              <a:gd name="connsiteY4" fmla="*/ 1272052 h 1333166"/>
              <a:gd name="connsiteX5" fmla="*/ 1089803 w 1150917"/>
              <a:gd name="connsiteY5" fmla="*/ 1333166 h 1333166"/>
              <a:gd name="connsiteX6" fmla="*/ 61114 w 1150917"/>
              <a:gd name="connsiteY6" fmla="*/ 1333166 h 1333166"/>
              <a:gd name="connsiteX7" fmla="*/ 0 w 1150917"/>
              <a:gd name="connsiteY7" fmla="*/ 1272052 h 1333166"/>
              <a:gd name="connsiteX8" fmla="*/ 0 w 1150917"/>
              <a:gd name="connsiteY8" fmla="*/ 61114 h 1333166"/>
              <a:gd name="connsiteX0" fmla="*/ 61114 w 1150917"/>
              <a:gd name="connsiteY0" fmla="*/ 0 h 1333166"/>
              <a:gd name="connsiteX1" fmla="*/ 1089803 w 1150917"/>
              <a:gd name="connsiteY1" fmla="*/ 0 h 1333166"/>
              <a:gd name="connsiteX2" fmla="*/ 1150917 w 1150917"/>
              <a:gd name="connsiteY2" fmla="*/ 61114 h 1333166"/>
              <a:gd name="connsiteX3" fmla="*/ 1150917 w 1150917"/>
              <a:gd name="connsiteY3" fmla="*/ 1272052 h 1333166"/>
              <a:gd name="connsiteX4" fmla="*/ 1089803 w 1150917"/>
              <a:gd name="connsiteY4" fmla="*/ 1333166 h 1333166"/>
              <a:gd name="connsiteX5" fmla="*/ 61114 w 1150917"/>
              <a:gd name="connsiteY5" fmla="*/ 1333166 h 1333166"/>
              <a:gd name="connsiteX6" fmla="*/ 0 w 1150917"/>
              <a:gd name="connsiteY6" fmla="*/ 1272052 h 1333166"/>
              <a:gd name="connsiteX7" fmla="*/ 91440 w 1150917"/>
              <a:gd name="connsiteY7" fmla="*/ 152554 h 1333166"/>
              <a:gd name="connsiteX0" fmla="*/ 1089803 w 1150917"/>
              <a:gd name="connsiteY0" fmla="*/ 0 h 1333166"/>
              <a:gd name="connsiteX1" fmla="*/ 1150917 w 1150917"/>
              <a:gd name="connsiteY1" fmla="*/ 61114 h 1333166"/>
              <a:gd name="connsiteX2" fmla="*/ 1150917 w 1150917"/>
              <a:gd name="connsiteY2" fmla="*/ 1272052 h 1333166"/>
              <a:gd name="connsiteX3" fmla="*/ 1089803 w 1150917"/>
              <a:gd name="connsiteY3" fmla="*/ 1333166 h 1333166"/>
              <a:gd name="connsiteX4" fmla="*/ 61114 w 1150917"/>
              <a:gd name="connsiteY4" fmla="*/ 1333166 h 1333166"/>
              <a:gd name="connsiteX5" fmla="*/ 0 w 1150917"/>
              <a:gd name="connsiteY5" fmla="*/ 1272052 h 1333166"/>
              <a:gd name="connsiteX6" fmla="*/ 91440 w 1150917"/>
              <a:gd name="connsiteY6" fmla="*/ 152554 h 1333166"/>
              <a:gd name="connsiteX0" fmla="*/ 1089803 w 1150917"/>
              <a:gd name="connsiteY0" fmla="*/ 0 h 1333166"/>
              <a:gd name="connsiteX1" fmla="*/ 1150917 w 1150917"/>
              <a:gd name="connsiteY1" fmla="*/ 61114 h 1333166"/>
              <a:gd name="connsiteX2" fmla="*/ 1150917 w 1150917"/>
              <a:gd name="connsiteY2" fmla="*/ 1272052 h 1333166"/>
              <a:gd name="connsiteX3" fmla="*/ 1089803 w 1150917"/>
              <a:gd name="connsiteY3" fmla="*/ 1333166 h 1333166"/>
              <a:gd name="connsiteX4" fmla="*/ 61114 w 1150917"/>
              <a:gd name="connsiteY4" fmla="*/ 1333166 h 1333166"/>
              <a:gd name="connsiteX5" fmla="*/ 0 w 1150917"/>
              <a:gd name="connsiteY5" fmla="*/ 1272052 h 1333166"/>
              <a:gd name="connsiteX0" fmla="*/ 1028689 w 1089803"/>
              <a:gd name="connsiteY0" fmla="*/ 0 h 1333166"/>
              <a:gd name="connsiteX1" fmla="*/ 1089803 w 1089803"/>
              <a:gd name="connsiteY1" fmla="*/ 61114 h 1333166"/>
              <a:gd name="connsiteX2" fmla="*/ 1089803 w 1089803"/>
              <a:gd name="connsiteY2" fmla="*/ 1272052 h 1333166"/>
              <a:gd name="connsiteX3" fmla="*/ 1028689 w 1089803"/>
              <a:gd name="connsiteY3" fmla="*/ 1333166 h 1333166"/>
              <a:gd name="connsiteX4" fmla="*/ 0 w 1089803"/>
              <a:gd name="connsiteY4" fmla="*/ 1333166 h 1333166"/>
              <a:gd name="connsiteX0" fmla="*/ 1089803 w 1089803"/>
              <a:gd name="connsiteY0" fmla="*/ 0 h 1272052"/>
              <a:gd name="connsiteX1" fmla="*/ 1089803 w 1089803"/>
              <a:gd name="connsiteY1" fmla="*/ 1210938 h 1272052"/>
              <a:gd name="connsiteX2" fmla="*/ 1028689 w 1089803"/>
              <a:gd name="connsiteY2" fmla="*/ 1272052 h 1272052"/>
              <a:gd name="connsiteX3" fmla="*/ 0 w 1089803"/>
              <a:gd name="connsiteY3" fmla="*/ 1272052 h 127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803" h="1272052">
                <a:moveTo>
                  <a:pt x="1089803" y="0"/>
                </a:moveTo>
                <a:lnTo>
                  <a:pt x="1089803" y="1210938"/>
                </a:lnTo>
                <a:cubicBezTo>
                  <a:pt x="1089803" y="1244690"/>
                  <a:pt x="1062441" y="1272052"/>
                  <a:pt x="1028689" y="1272052"/>
                </a:cubicBezTo>
                <a:lnTo>
                  <a:pt x="0" y="1272052"/>
                </a:lnTo>
              </a:path>
            </a:pathLst>
          </a:custGeom>
          <a:noFill/>
          <a:ln w="19050">
            <a:solidFill>
              <a:srgbClr val="BFEAF9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B67585C-568B-4B67-96AE-C2873EA29B16}"/>
              </a:ext>
            </a:extLst>
          </p:cNvPr>
          <p:cNvSpPr txBox="1"/>
          <p:nvPr/>
        </p:nvSpPr>
        <p:spPr>
          <a:xfrm>
            <a:off x="4937385" y="4994961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6D6851-3668-4DF8-82E0-599162A1EB03}"/>
              </a:ext>
            </a:extLst>
          </p:cNvPr>
          <p:cNvSpPr txBox="1"/>
          <p:nvPr/>
        </p:nvSpPr>
        <p:spPr>
          <a:xfrm>
            <a:off x="4937385" y="4272569"/>
            <a:ext cx="288000" cy="28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6539998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D9AF7FA80F4B8C468ED6A091381CA4E8" ma:contentTypeVersion="0" ma:contentTypeDescription="Создание документа." ma:contentTypeScope="" ma:versionID="feb7928264f5a7f2a40855f84ffded3e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012d49a858162937a75f316ba3a4995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A2D3D4-3B19-410D-BB62-CF79E430D82D}">
  <ds:schemaRefs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1BE610E-67D4-4C88-800E-CB5AE159C3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828FB36-1452-4360-8319-284874AE14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7241</TotalTime>
  <Words>857</Words>
  <Application>Microsoft Office PowerPoint</Application>
  <PresentationFormat>Широкоэкранный</PresentationFormat>
  <Paragraphs>179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Akrobat ExtraBold</vt:lpstr>
      <vt:lpstr>ALS Hauss S</vt:lpstr>
      <vt:lpstr>ALS Hauss Variable</vt:lpstr>
      <vt:lpstr>ALS Hauss Variable Black</vt:lpstr>
      <vt:lpstr>ALS Hauss Variable Light</vt:lpstr>
      <vt:lpstr>Arial</vt:lpstr>
      <vt:lpstr>Calibri</vt:lpstr>
      <vt:lpstr>Тема Office</vt:lpstr>
      <vt:lpstr>СЕРВИС УВЕДОМЛЕНИЙ АВРОРА</vt:lpstr>
      <vt:lpstr>План доклада</vt:lpstr>
      <vt:lpstr>Push Service в Android / iOS / ОС Аврора</vt:lpstr>
      <vt:lpstr>Преимущества технологии Push</vt:lpstr>
      <vt:lpstr>Сервис уведомлений Аврора  Функциональные возможности</vt:lpstr>
      <vt:lpstr>Процесс взаимодействия с ANS</vt:lpstr>
      <vt:lpstr>Процесс взаимодействия с ANS</vt:lpstr>
      <vt:lpstr>Процесс взаимодействия с ANS</vt:lpstr>
      <vt:lpstr>Процесс взаимодействия с ANS</vt:lpstr>
      <vt:lpstr>Подсистема Аврора Push</vt:lpstr>
      <vt:lpstr>API подсистемы Аврора PUSH</vt:lpstr>
      <vt:lpstr>Push сервер Подключение мобильных устройств</vt:lpstr>
      <vt:lpstr>Push сервер Отправка и доставка push-сообщения</vt:lpstr>
      <vt:lpstr>Ограничения</vt:lpstr>
      <vt:lpstr>Заключение</vt:lpstr>
      <vt:lpstr>Спасибо!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Valeriya Kuchaeva</dc:creator>
  <cp:lastModifiedBy>Petr Filippov</cp:lastModifiedBy>
  <cp:revision>280</cp:revision>
  <dcterms:created xsi:type="dcterms:W3CDTF">2021-06-02T09:16:21Z</dcterms:created>
  <dcterms:modified xsi:type="dcterms:W3CDTF">2021-12-20T12:45:59Z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0x010100D9AF7FA80F4B8C468ED6A091381CA4E8</vt:lpwstr>
  </property>
</Properties>
</file>