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1C3_884E0942.xml" ContentType="application/vnd.ms-powerpoint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740" r:id="rId1"/>
  </p:sldMasterIdLst>
  <p:notesMasterIdLst>
    <p:notesMasterId r:id="rId34"/>
  </p:notesMasterIdLst>
  <p:sldIdLst>
    <p:sldId id="256" r:id="rId2"/>
    <p:sldId id="458" r:id="rId3"/>
    <p:sldId id="454" r:id="rId4"/>
    <p:sldId id="276" r:id="rId5"/>
    <p:sldId id="451" r:id="rId6"/>
    <p:sldId id="463" r:id="rId7"/>
    <p:sldId id="456" r:id="rId8"/>
    <p:sldId id="459" r:id="rId9"/>
    <p:sldId id="461" r:id="rId10"/>
    <p:sldId id="460" r:id="rId11"/>
    <p:sldId id="464" r:id="rId12"/>
    <p:sldId id="465" r:id="rId13"/>
    <p:sldId id="457" r:id="rId14"/>
    <p:sldId id="449" r:id="rId15"/>
    <p:sldId id="462" r:id="rId16"/>
    <p:sldId id="447" r:id="rId17"/>
    <p:sldId id="455" r:id="rId18"/>
    <p:sldId id="275" r:id="rId19"/>
    <p:sldId id="466" r:id="rId20"/>
    <p:sldId id="467" r:id="rId21"/>
    <p:sldId id="259" r:id="rId22"/>
    <p:sldId id="260" r:id="rId23"/>
    <p:sldId id="468" r:id="rId24"/>
    <p:sldId id="279" r:id="rId25"/>
    <p:sldId id="273" r:id="rId26"/>
    <p:sldId id="448" r:id="rId27"/>
    <p:sldId id="278" r:id="rId28"/>
    <p:sldId id="453" r:id="rId29"/>
    <p:sldId id="450" r:id="rId30"/>
    <p:sldId id="269" r:id="rId31"/>
    <p:sldId id="270" r:id="rId32"/>
    <p:sldId id="265" r:id="rId33"/>
  </p:sldIdLst>
  <p:sldSz cx="12192000" cy="6858000"/>
  <p:notesSz cx="6858000" cy="9144000"/>
  <p:embeddedFontLst>
    <p:embeddedFont>
      <p:font typeface="ALS Hauss" panose="020B0604020202020204" charset="0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Noto Sans Symbols" panose="020B0604020202020204" charset="0"/>
      <p:regular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>
          <p15:clr>
            <a:srgbClr val="A4A3A4"/>
          </p15:clr>
        </p15:guide>
        <p15:guide id="2" pos="7680">
          <p15:clr>
            <a:srgbClr val="A4A3A4"/>
          </p15:clr>
        </p15:guide>
        <p15:guide id="3" pos="3840">
          <p15:clr>
            <a:srgbClr val="A4A3A4"/>
          </p15:clr>
        </p15:guide>
        <p15:guide id="4" orient="horz">
          <p15:clr>
            <a:srgbClr val="A4A3A4"/>
          </p15:clr>
        </p15:guide>
        <p15:guide id="5" orient="horz" pos="432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5983A1-EFF4-9F21-BE3C-40D68E9F7B64}" name="Alexander Krainev" initials="AK" userId="571357821757d358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gey Anosov" initials="SA" lastIdx="1" clrIdx="0">
    <p:extLst>
      <p:ext uri="{19B8F6BF-5375-455C-9EA6-DF929625EA0E}">
        <p15:presenceInfo xmlns:p15="http://schemas.microsoft.com/office/powerpoint/2012/main" userId="S::s.anosov@omp.ru::dc73edfe-5ac4-4faa-a1ba-24e5027c8d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D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3" autoAdjust="0"/>
    <p:restoredTop sz="94660"/>
  </p:normalViewPr>
  <p:slideViewPr>
    <p:cSldViewPr snapToGrid="0">
      <p:cViewPr varScale="1">
        <p:scale>
          <a:sx n="80" d="100"/>
          <a:sy n="80" d="100"/>
        </p:scale>
        <p:origin x="595" y="58"/>
      </p:cViewPr>
      <p:guideLst>
        <p:guide/>
        <p:guide pos="7680"/>
        <p:guide pos="3840"/>
        <p:guide orient="horz"/>
        <p:guide orient="horz"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comments/modernComment_1C3_884E094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0AA0848-E372-4C16-9713-3BE21B07B21D}" authorId="{535983A1-EFF4-9F21-BE3C-40D68E9F7B64}" created="2021-11-15T13:45:18.257">
    <pc:sldMkLst xmlns:pc="http://schemas.microsoft.com/office/powerpoint/2013/main/command">
      <pc:docMk/>
      <pc:sldMk cId="2286815554" sldId="451"/>
    </pc:sldMkLst>
    <p188:txBody>
      <a:bodyPr/>
      <a:lstStyle/>
      <a:p>
        <a:r>
          <a:rPr lang="ru-RU"/>
          <a:t>Исследования Криптонит  и ГНИИ ПТЗИ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gf7c7f3e323_4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" name="Google Shape;656;gf7c7f3e323_4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" name="Google Shape;657;gf7c7f3e323_4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7" name="Google Shape;74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8" name="Google Shape;74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4203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0" name="Google Shape;78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1" name="Google Shape;78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22544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0" name="Google Shape;78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1" name="Google Shape;78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591083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7" name="Google Shape;74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8" name="Google Shape;74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3518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gf7c7f3e323_4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3" name="Google Shape;933;gf7c7f3e323_4_1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4" name="Google Shape;934;gf7c7f3e323_4_1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25</a:t>
            </a:fld>
            <a:endParaRPr/>
          </a:p>
        </p:txBody>
      </p:sp>
      <p:sp>
        <p:nvSpPr>
          <p:cNvPr id="935" name="Google Shape;935;gf7c7f3e323_4_132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0" name="Google Shape;78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1" name="Google Shape;78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32197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0" name="Google Shape;78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1" name="Google Shape;78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71351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gf7c7f3e323_4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6" name="Google Shape;866;gf7c7f3e323_4_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7" name="Google Shape;867;gf7c7f3e323_4_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76969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gf7c7f3e323_4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6" name="Google Shape;866;gf7c7f3e323_4_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7" name="Google Shape;867;gf7c7f3e323_4_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30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gf7c7f3e323_4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6" name="Google Shape;876;gf7c7f3e323_4_10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7" name="Google Shape;877;gf7c7f3e323_4_10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31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0" name="Google Shape;78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1" name="Google Shape;78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35514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0" name="Google Shape;78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1" name="Google Shape;78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32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7" name="Google Shape;74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8" name="Google Shape;74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7149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7" name="Google Shape;74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8" name="Google Shape;74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9392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7" name="Google Shape;74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8" name="Google Shape;74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4496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7" name="Google Shape;74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8" name="Google Shape;74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62083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7" name="Google Shape;74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8" name="Google Shape;74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4876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7" name="Google Shape;74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8" name="Google Shape;74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660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7" name="Google Shape;74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8" name="Google Shape;74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ru-RU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8110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Заголовок и объект" preserve="1" userDrawn="1">
  <p:cSld name="16_Заголовок и объект">
    <p:bg>
      <p:bgPr>
        <a:solidFill>
          <a:schemeClr val="bg1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99FEB"/>
              </a:buClr>
              <a:buSzPts val="4400"/>
              <a:buFont typeface="Arial"/>
              <a:buNone/>
              <a:defRPr>
                <a:solidFill>
                  <a:srgbClr val="0070C0"/>
                </a:solidFill>
                <a:latin typeface="ALS Hauss Variable" panose="00000500000000000000" pitchFamily="50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6" name="Google Shape;136;p20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Char char="▪"/>
              <a:defRPr>
                <a:solidFill>
                  <a:srgbClr val="3A3838"/>
                </a:solidFill>
                <a:latin typeface="ALS Hauss Variable" panose="00000500000000000000" pitchFamily="50" charset="0"/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Char char="▪"/>
              <a:defRPr>
                <a:solidFill>
                  <a:srgbClr val="3A3838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Char char="▪"/>
              <a:defRPr>
                <a:solidFill>
                  <a:srgbClr val="3A3838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Char char="▪"/>
              <a:defRPr>
                <a:solidFill>
                  <a:srgbClr val="3A3838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Char char="▪"/>
              <a:defRPr>
                <a:solidFill>
                  <a:srgbClr val="3A3838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137" name="Google Shape;137;p20"/>
          <p:cNvSpPr txBox="1">
            <a:spLocks noGrp="1"/>
          </p:cNvSpPr>
          <p:nvPr>
            <p:ph type="sldNum" idx="12"/>
          </p:nvPr>
        </p:nvSpPr>
        <p:spPr>
          <a:xfrm>
            <a:off x="0" y="728662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2F681C-7507-4614-96F3-7788E7A139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10701" y="5743256"/>
            <a:ext cx="1143098" cy="38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34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Текст+устройство">
  <p:cSld name="12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87390" y="108853"/>
            <a:ext cx="7740000" cy="77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1"/>
          <p:cNvSpPr>
            <a:spLocks noGrp="1"/>
          </p:cNvSpPr>
          <p:nvPr>
            <p:ph type="pic" idx="2"/>
          </p:nvPr>
        </p:nvSpPr>
        <p:spPr>
          <a:xfrm>
            <a:off x="7915827" y="1219390"/>
            <a:ext cx="3480740" cy="5598337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11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024852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6024852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body" idx="4"/>
          </p:nvPr>
        </p:nvSpPr>
        <p:spPr>
          <a:xfrm>
            <a:off x="874713" y="1724026"/>
            <a:ext cx="6024852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Два объекта">
  <p:cSld name="1_Два объект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>
            <a:off x="874713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2080"/>
              <a:buFont typeface="Noto Sans Symbols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920"/>
              <a:buFont typeface="Noto Sans Symbols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600"/>
              <a:buFont typeface="Noto Sans Symbols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440"/>
              <a:buFont typeface="Noto Sans Symbols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44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2"/>
          </p:nvPr>
        </p:nvSpPr>
        <p:spPr>
          <a:xfrm>
            <a:off x="6135689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2080"/>
              <a:buFont typeface="Noto Sans Symbols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920"/>
              <a:buFont typeface="Noto Sans Symbols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600"/>
              <a:buFont typeface="Noto Sans Symbols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440"/>
              <a:buFont typeface="Noto Sans Symbols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44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body" idx="3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body" idx="4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Титульный разбивочный слайд">
  <p:cSld name="4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/>
          <p:nvPr/>
        </p:nvSpPr>
        <p:spPr>
          <a:xfrm rot="10800000">
            <a:off x="-2" y="4168877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lt1">
              <a:alpha val="309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 txBox="1">
            <a:spLocks noGrp="1"/>
          </p:cNvSpPr>
          <p:nvPr>
            <p:ph type="title"/>
          </p:nvPr>
        </p:nvSpPr>
        <p:spPr>
          <a:xfrm>
            <a:off x="874713" y="4168877"/>
            <a:ext cx="8432332" cy="19604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88" name="Google Shape;88;p13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 r="63196"/>
          <a:stretch/>
        </p:blipFill>
        <p:spPr>
          <a:xfrm>
            <a:off x="10602197" y="5239876"/>
            <a:ext cx="744587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Два объекта">
  <p:cSld name="9_Два объект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91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5181601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94" name="Google Shape;9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45804" y="2845834"/>
            <a:ext cx="6942413" cy="549951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>
            <a:spLocks noGrp="1"/>
          </p:cNvSpPr>
          <p:nvPr>
            <p:ph type="pic" idx="3"/>
          </p:nvPr>
        </p:nvSpPr>
        <p:spPr>
          <a:xfrm>
            <a:off x="6353810" y="3229610"/>
            <a:ext cx="5727265" cy="3233907"/>
          </a:xfrm>
          <a:prstGeom prst="rect">
            <a:avLst/>
          </a:prstGeom>
          <a:noFill/>
          <a:ln>
            <a:noFill/>
          </a:ln>
        </p:spPr>
      </p:sp>
      <p:sp>
        <p:nvSpPr>
          <p:cNvPr id="96" name="Google Shape;96;p14"/>
          <p:cNvSpPr txBox="1">
            <a:spLocks noGrp="1"/>
          </p:cNvSpPr>
          <p:nvPr>
            <p:ph type="body" idx="4"/>
          </p:nvPr>
        </p:nvSpPr>
        <p:spPr>
          <a:xfrm>
            <a:off x="874712" y="1681161"/>
            <a:ext cx="5181601" cy="444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708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Noto Sans Symbols"/>
              <a:buChar char="▪"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Заголовок и объект">
  <p:cSld name="4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C7DDF"/>
              </a:buClr>
              <a:buSzPts val="4400"/>
              <a:buFont typeface="Arial"/>
              <a:buNone/>
              <a:defRPr>
                <a:solidFill>
                  <a:srgbClr val="AC7DD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2080"/>
              <a:buChar char="▪"/>
              <a:defRPr>
                <a:solidFill>
                  <a:srgbClr val="3A3838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920"/>
              <a:buChar char="▪"/>
              <a:defRPr>
                <a:solidFill>
                  <a:srgbClr val="3A3838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600"/>
              <a:buChar char="▪"/>
              <a:defRPr>
                <a:solidFill>
                  <a:srgbClr val="3A3838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Char char="▪"/>
              <a:defRPr>
                <a:solidFill>
                  <a:srgbClr val="3A3838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Char char="▪"/>
              <a:defRPr>
                <a:solidFill>
                  <a:srgbClr val="3A3838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15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15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Сравнение">
  <p:cSld name="6_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16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16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16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Сравнение">
  <p:cSld name="2_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7"/>
          <p:cNvSpPr txBox="1">
            <a:spLocks noGrp="1"/>
          </p:cNvSpPr>
          <p:nvPr>
            <p:ph type="body" idx="1"/>
          </p:nvPr>
        </p:nvSpPr>
        <p:spPr>
          <a:xfrm>
            <a:off x="874713" y="1681162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15" name="Google Shape;115;p17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17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17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17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Два объекта">
  <p:cSld name="7_Два объект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C7DDF"/>
              </a:buClr>
              <a:buSzPts val="4400"/>
              <a:buFont typeface="Arial"/>
              <a:buNone/>
              <a:defRPr>
                <a:solidFill>
                  <a:srgbClr val="AC7DD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8"/>
          <p:cNvSpPr txBox="1">
            <a:spLocks noGrp="1"/>
          </p:cNvSpPr>
          <p:nvPr>
            <p:ph type="body" idx="1"/>
          </p:nvPr>
        </p:nvSpPr>
        <p:spPr>
          <a:xfrm>
            <a:off x="874713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2080"/>
              <a:buFont typeface="Noto Sans Symbols"/>
              <a:buChar char="▪"/>
              <a:defRPr>
                <a:solidFill>
                  <a:srgbClr val="3A3838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920"/>
              <a:buFont typeface="Noto Sans Symbols"/>
              <a:buChar char="▪"/>
              <a:defRPr>
                <a:solidFill>
                  <a:srgbClr val="3A3838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600"/>
              <a:buFont typeface="Noto Sans Symbols"/>
              <a:buChar char="▪"/>
              <a:defRPr>
                <a:solidFill>
                  <a:srgbClr val="3A3838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Font typeface="Noto Sans Symbols"/>
              <a:buChar char="▪"/>
              <a:defRPr>
                <a:solidFill>
                  <a:srgbClr val="3A3838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Font typeface="Noto Sans Symbols"/>
              <a:buChar char="▪"/>
              <a:defRPr>
                <a:solidFill>
                  <a:srgbClr val="3A3838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body" idx="2"/>
          </p:nvPr>
        </p:nvSpPr>
        <p:spPr>
          <a:xfrm>
            <a:off x="6135689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2080"/>
              <a:buFont typeface="Noto Sans Symbols"/>
              <a:buChar char="▪"/>
              <a:defRPr>
                <a:solidFill>
                  <a:srgbClr val="3A3838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920"/>
              <a:buFont typeface="Noto Sans Symbols"/>
              <a:buChar char="▪"/>
              <a:defRPr>
                <a:solidFill>
                  <a:srgbClr val="3A3838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600"/>
              <a:buFont typeface="Noto Sans Symbols"/>
              <a:buChar char="▪"/>
              <a:defRPr>
                <a:solidFill>
                  <a:srgbClr val="3A3838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Font typeface="Noto Sans Symbols"/>
              <a:buChar char="▪"/>
              <a:defRPr>
                <a:solidFill>
                  <a:srgbClr val="3A3838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Font typeface="Noto Sans Symbols"/>
              <a:buChar char="▪"/>
              <a:defRPr>
                <a:solidFill>
                  <a:srgbClr val="3A3838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24" name="Google Shape;124;p18"/>
          <p:cNvSpPr txBox="1">
            <a:spLocks noGrp="1"/>
          </p:cNvSpPr>
          <p:nvPr>
            <p:ph type="body" idx="3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body" idx="4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Сравнение">
  <p:cSld name="9_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C7DDF"/>
              </a:buClr>
              <a:buSzPts val="4400"/>
              <a:buFont typeface="Arial"/>
              <a:buNone/>
              <a:defRPr>
                <a:solidFill>
                  <a:srgbClr val="AC7DD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9" name="Google Shape;129;p19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30" name="Google Shape;130;p19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19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" name="Google Shape;132;p19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2080"/>
              <a:buFont typeface="Noto Sans Symbols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920"/>
              <a:buFont typeface="Noto Sans Symbols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60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2080"/>
              <a:buFont typeface="Noto Sans Symbols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920"/>
              <a:buFont typeface="Noto Sans Symbols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60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Титульный разбивочный слайд">
  <p:cSld name="7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1"/>
          <p:cNvSpPr/>
          <p:nvPr/>
        </p:nvSpPr>
        <p:spPr>
          <a:xfrm rot="10800000">
            <a:off x="-2" y="4168877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lt1">
              <a:alpha val="309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21"/>
          <p:cNvSpPr txBox="1">
            <a:spLocks noGrp="1"/>
          </p:cNvSpPr>
          <p:nvPr>
            <p:ph type="title"/>
          </p:nvPr>
        </p:nvSpPr>
        <p:spPr>
          <a:xfrm>
            <a:off x="874713" y="4168877"/>
            <a:ext cx="8432332" cy="19604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1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144" name="Google Shape;144;p21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 r="63196"/>
          <a:stretch/>
        </p:blipFill>
        <p:spPr>
          <a:xfrm>
            <a:off x="10602197" y="5239876"/>
            <a:ext cx="744587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>
  <p:cSld name="Титуль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/>
          <p:nvPr/>
        </p:nvSpPr>
        <p:spPr>
          <a:xfrm rot="10800000">
            <a:off x="874713" y="1789238"/>
            <a:ext cx="3279524" cy="3279524"/>
          </a:xfrm>
          <a:prstGeom prst="corner">
            <a:avLst>
              <a:gd name="adj1" fmla="val 22388"/>
              <a:gd name="adj2" fmla="val 22629"/>
            </a:avLst>
          </a:prstGeom>
          <a:solidFill>
            <a:schemeClr val="lt1">
              <a:alpha val="2274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 txBox="1">
            <a:spLocks noGrp="1"/>
          </p:cNvSpPr>
          <p:nvPr>
            <p:ph type="title"/>
          </p:nvPr>
        </p:nvSpPr>
        <p:spPr>
          <a:xfrm>
            <a:off x="3419494" y="1789238"/>
            <a:ext cx="7897813" cy="1143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0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Arial"/>
              <a:buNone/>
              <a:defRPr sz="6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18" name="Google Shape;18;p2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86970" y="5584723"/>
            <a:ext cx="1530317" cy="54461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>
            <a:spLocks noGrp="1"/>
          </p:cNvSpPr>
          <p:nvPr>
            <p:ph type="body" idx="1"/>
          </p:nvPr>
        </p:nvSpPr>
        <p:spPr>
          <a:xfrm>
            <a:off x="3419936" y="2940175"/>
            <a:ext cx="789738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18000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560"/>
              <a:buNone/>
              <a:defRPr sz="3200"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>
            <a:spLocks noGrp="1"/>
          </p:cNvSpPr>
          <p:nvPr>
            <p:ph type="pic" idx="2"/>
          </p:nvPr>
        </p:nvSpPr>
        <p:spPr>
          <a:xfrm>
            <a:off x="19" y="2512288"/>
            <a:ext cx="3419475" cy="331217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Текст+устройство">
  <p:cSld name="6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3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3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708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Noto Sans Symbols"/>
              <a:buChar char="▪"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5" name="Google Shape;155;p23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56" name="Google Shape;156;p23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23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Титульный разбивочный слайд">
  <p:cSld name="11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4"/>
          <p:cNvSpPr/>
          <p:nvPr/>
        </p:nvSpPr>
        <p:spPr>
          <a:xfrm rot="10800000">
            <a:off x="-2" y="5060127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gradFill>
            <a:gsLst>
              <a:gs pos="0">
                <a:srgbClr val="9173F1">
                  <a:alpha val="30980"/>
                </a:srgbClr>
              </a:gs>
              <a:gs pos="58999">
                <a:srgbClr val="68D5FC">
                  <a:alpha val="30980"/>
                </a:srgbClr>
              </a:gs>
              <a:gs pos="100000">
                <a:srgbClr val="83BDF7">
                  <a:alpha val="2196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4"/>
          <p:cNvSpPr txBox="1">
            <a:spLocks noGrp="1"/>
          </p:cNvSpPr>
          <p:nvPr>
            <p:ph type="title"/>
          </p:nvPr>
        </p:nvSpPr>
        <p:spPr>
          <a:xfrm>
            <a:off x="874713" y="5060127"/>
            <a:ext cx="8432332" cy="1058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C6"/>
              </a:buClr>
              <a:buSzPts val="6000"/>
              <a:buFont typeface="Arial"/>
              <a:buNone/>
              <a:defRPr sz="60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4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162" name="Google Shape;162;p24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 r="63196"/>
          <a:stretch/>
        </p:blipFill>
        <p:spPr>
          <a:xfrm>
            <a:off x="10602197" y="5409337"/>
            <a:ext cx="744587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Два объекта">
  <p:cSld name="6_Два объект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5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A4E7"/>
              </a:buClr>
              <a:buSzPts val="4400"/>
              <a:buFont typeface="Arial"/>
              <a:buNone/>
              <a:defRPr>
                <a:solidFill>
                  <a:srgbClr val="53A4E7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25"/>
          <p:cNvSpPr txBox="1">
            <a:spLocks noGrp="1"/>
          </p:cNvSpPr>
          <p:nvPr>
            <p:ph type="body" idx="1"/>
          </p:nvPr>
        </p:nvSpPr>
        <p:spPr>
          <a:xfrm>
            <a:off x="874713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2080"/>
              <a:buFont typeface="Noto Sans Symbols"/>
              <a:buChar char="▪"/>
              <a:defRPr>
                <a:solidFill>
                  <a:srgbClr val="3A3838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1920"/>
              <a:buFont typeface="Noto Sans Symbols"/>
              <a:buChar char="▪"/>
              <a:defRPr>
                <a:solidFill>
                  <a:srgbClr val="3A3838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1600"/>
              <a:buFont typeface="Noto Sans Symbols"/>
              <a:buChar char="▪"/>
              <a:defRPr>
                <a:solidFill>
                  <a:srgbClr val="3A3838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1440"/>
              <a:buFont typeface="Noto Sans Symbols"/>
              <a:buChar char="▪"/>
              <a:defRPr>
                <a:solidFill>
                  <a:srgbClr val="3A3838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1440"/>
              <a:buFont typeface="Noto Sans Symbols"/>
              <a:buChar char="▪"/>
              <a:defRPr>
                <a:solidFill>
                  <a:srgbClr val="3A3838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25"/>
          <p:cNvSpPr txBox="1">
            <a:spLocks noGrp="1"/>
          </p:cNvSpPr>
          <p:nvPr>
            <p:ph type="body" idx="2"/>
          </p:nvPr>
        </p:nvSpPr>
        <p:spPr>
          <a:xfrm>
            <a:off x="6135689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2080"/>
              <a:buFont typeface="Noto Sans Symbols"/>
              <a:buChar char="▪"/>
              <a:defRPr>
                <a:solidFill>
                  <a:srgbClr val="3A3838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1920"/>
              <a:buFont typeface="Noto Sans Symbols"/>
              <a:buChar char="▪"/>
              <a:defRPr>
                <a:solidFill>
                  <a:srgbClr val="3A3838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1600"/>
              <a:buFont typeface="Noto Sans Symbols"/>
              <a:buChar char="▪"/>
              <a:defRPr>
                <a:solidFill>
                  <a:srgbClr val="3A3838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1440"/>
              <a:buFont typeface="Noto Sans Symbols"/>
              <a:buChar char="▪"/>
              <a:defRPr>
                <a:solidFill>
                  <a:srgbClr val="3A3838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1440"/>
              <a:buFont typeface="Noto Sans Symbols"/>
              <a:buChar char="▪"/>
              <a:defRPr>
                <a:solidFill>
                  <a:srgbClr val="3A3838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25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68" name="Google Shape;168;p25"/>
          <p:cNvSpPr txBox="1">
            <a:spLocks noGrp="1"/>
          </p:cNvSpPr>
          <p:nvPr>
            <p:ph type="body" idx="3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9" name="Google Shape;169;p25"/>
          <p:cNvSpPr txBox="1">
            <a:spLocks noGrp="1"/>
          </p:cNvSpPr>
          <p:nvPr>
            <p:ph type="body" idx="4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>
  <p:cSld name="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6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26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26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74" name="Google Shape;174;p26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26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Два объекта">
  <p:cSld name="10_Два объект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7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55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27"/>
          <p:cNvSpPr txBox="1">
            <a:spLocks noGrp="1"/>
          </p:cNvSpPr>
          <p:nvPr>
            <p:ph type="body" idx="1"/>
          </p:nvPr>
        </p:nvSpPr>
        <p:spPr>
          <a:xfrm>
            <a:off x="874713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80"/>
              <a:buFont typeface="Noto Sans Symbols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Noto Sans Symbols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Noto Sans Symbols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Noto Sans Symbols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27"/>
          <p:cNvSpPr txBox="1">
            <a:spLocks noGrp="1"/>
          </p:cNvSpPr>
          <p:nvPr>
            <p:ph type="body" idx="2"/>
          </p:nvPr>
        </p:nvSpPr>
        <p:spPr>
          <a:xfrm>
            <a:off x="6135689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80"/>
              <a:buFont typeface="Noto Sans Symbols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Noto Sans Symbols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Noto Sans Symbols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Noto Sans Symbols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27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81" name="Google Shape;181;p27"/>
          <p:cNvSpPr txBox="1">
            <a:spLocks noGrp="1"/>
          </p:cNvSpPr>
          <p:nvPr>
            <p:ph type="body" idx="3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2" name="Google Shape;182;p27"/>
          <p:cNvSpPr txBox="1">
            <a:spLocks noGrp="1"/>
          </p:cNvSpPr>
          <p:nvPr>
            <p:ph type="body" idx="4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Титульный разбивочный слайд">
  <p:cSld name="2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8"/>
          <p:cNvSpPr/>
          <p:nvPr/>
        </p:nvSpPr>
        <p:spPr>
          <a:xfrm rot="10800000">
            <a:off x="-2" y="4168877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lt1">
              <a:alpha val="309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28"/>
          <p:cNvSpPr txBox="1">
            <a:spLocks noGrp="1"/>
          </p:cNvSpPr>
          <p:nvPr>
            <p:ph type="title"/>
          </p:nvPr>
        </p:nvSpPr>
        <p:spPr>
          <a:xfrm>
            <a:off x="874713" y="4168877"/>
            <a:ext cx="8432332" cy="19604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8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187" name="Google Shape;187;p28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 r="63196"/>
          <a:stretch/>
        </p:blipFill>
        <p:spPr>
          <a:xfrm>
            <a:off x="10602197" y="5239876"/>
            <a:ext cx="744587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Текст+устройство">
  <p:cSld name="5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9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29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91" name="Google Shape;191;p29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29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29"/>
          <p:cNvSpPr txBox="1">
            <a:spLocks noGrp="1"/>
          </p:cNvSpPr>
          <p:nvPr>
            <p:ph type="body" idx="3"/>
          </p:nvPr>
        </p:nvSpPr>
        <p:spPr>
          <a:xfrm>
            <a:off x="874712" y="1681161"/>
            <a:ext cx="6774316" cy="444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708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Noto Sans Symbols"/>
              <a:buChar char="▪"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_Текст+устройство">
  <p:cSld name="22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5553082" y="120283"/>
            <a:ext cx="7740000" cy="77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0"/>
          <p:cNvSpPr>
            <a:spLocks noGrp="1"/>
          </p:cNvSpPr>
          <p:nvPr>
            <p:ph type="pic" idx="2"/>
          </p:nvPr>
        </p:nvSpPr>
        <p:spPr>
          <a:xfrm>
            <a:off x="6654164" y="2262505"/>
            <a:ext cx="5537836" cy="3457575"/>
          </a:xfrm>
          <a:prstGeom prst="rect">
            <a:avLst/>
          </a:prstGeom>
          <a:noFill/>
          <a:ln>
            <a:noFill/>
          </a:ln>
        </p:spPr>
      </p:sp>
      <p:sp>
        <p:nvSpPr>
          <p:cNvPr id="197" name="Google Shape;197;p30"/>
          <p:cNvSpPr txBox="1">
            <a:spLocks noGrp="1"/>
          </p:cNvSpPr>
          <p:nvPr>
            <p:ph type="title"/>
          </p:nvPr>
        </p:nvSpPr>
        <p:spPr>
          <a:xfrm>
            <a:off x="874712" y="728663"/>
            <a:ext cx="10442575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30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99" name="Google Shape;199;p30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5082062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0" name="Google Shape;200;p30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1" name="Google Shape;201;p30"/>
          <p:cNvSpPr txBox="1">
            <a:spLocks noGrp="1"/>
          </p:cNvSpPr>
          <p:nvPr>
            <p:ph type="body" idx="4"/>
          </p:nvPr>
        </p:nvSpPr>
        <p:spPr>
          <a:xfrm>
            <a:off x="874713" y="1724026"/>
            <a:ext cx="5082062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Сравнение">
  <p:cSld name="10_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1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31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5" name="Google Shape;205;p31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06" name="Google Shape;206;p31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7" name="Google Shape;207;p31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8" name="Google Shape;208;p31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>
                <a:solidFill>
                  <a:srgbClr val="F2F2F2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>
                <a:solidFill>
                  <a:srgbClr val="F2F2F2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>
                <a:solidFill>
                  <a:srgbClr val="F2F2F2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rgbClr val="F2F2F2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rgbClr val="F2F2F2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9" name="Google Shape;209;p31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>
                <a:solidFill>
                  <a:srgbClr val="F2F2F2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>
                <a:solidFill>
                  <a:srgbClr val="F2F2F2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>
                <a:solidFill>
                  <a:srgbClr val="F2F2F2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rgbClr val="F2F2F2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rgbClr val="F2F2F2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>
  <p:cSld name="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2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68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32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7200000" cy="1397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13" name="Google Shape;213;p32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14" name="Google Shape;214;p32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5" name="Google Shape;215;p32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6" name="Google Shape;216;p32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7" name="Google Shape;217;p32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Титульный разбивочный слайд">
  <p:cSld name="5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 rot="10800000">
            <a:off x="-2" y="5060127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lt1">
              <a:alpha val="309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874713" y="5060127"/>
            <a:ext cx="8432332" cy="1058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5" name="Google Shape;25;p3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 r="63196"/>
          <a:stretch/>
        </p:blipFill>
        <p:spPr>
          <a:xfrm>
            <a:off x="10602197" y="5229587"/>
            <a:ext cx="744587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Титульный разбивочный слайд">
  <p:cSld name="6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3"/>
          <p:cNvSpPr/>
          <p:nvPr/>
        </p:nvSpPr>
        <p:spPr>
          <a:xfrm rot="10800000">
            <a:off x="-2" y="3429000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lt1">
              <a:alpha val="309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33"/>
          <p:cNvSpPr txBox="1">
            <a:spLocks noGrp="1"/>
          </p:cNvSpPr>
          <p:nvPr>
            <p:ph type="title"/>
          </p:nvPr>
        </p:nvSpPr>
        <p:spPr>
          <a:xfrm>
            <a:off x="874713" y="3440217"/>
            <a:ext cx="8432332" cy="2689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33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22" name="Google Shape;222;p33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 r="63196"/>
          <a:stretch/>
        </p:blipFill>
        <p:spPr>
          <a:xfrm>
            <a:off x="10602197" y="5239876"/>
            <a:ext cx="744587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Сравнение">
  <p:cSld name="8_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4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C6"/>
              </a:buClr>
              <a:buSzPts val="4400"/>
              <a:buFont typeface="Arial"/>
              <a:buNone/>
              <a:defRPr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5" name="Google Shape;225;p34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26" name="Google Shape;226;p34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27" name="Google Shape;227;p34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8" name="Google Shape;228;p34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9" name="Google Shape;229;p34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2080"/>
              <a:buFont typeface="Noto Sans Symbols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920"/>
              <a:buFont typeface="Noto Sans Symbols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60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0" name="Google Shape;230;p34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2080"/>
              <a:buFont typeface="Noto Sans Symbols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920"/>
              <a:buFont typeface="Noto Sans Symbols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60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Сравнение">
  <p:cSld name="5_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5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35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34" name="Google Shape;234;p35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35" name="Google Shape;235;p35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6" name="Google Shape;236;p35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7" name="Google Shape;237;p35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8" name="Google Shape;238;p35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екст+фото">
  <p:cSld name="1_Текст+фот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6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36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42" name="Google Shape;242;p36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43" name="Google Shape;243;p36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4" name="Google Shape;244;p36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Текст+фото">
  <p:cSld name="4_Текст+фот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7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C7DDF"/>
              </a:buClr>
              <a:buSzPts val="4400"/>
              <a:buFont typeface="Arial"/>
              <a:buNone/>
              <a:defRPr>
                <a:solidFill>
                  <a:srgbClr val="AC7DD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7" name="Google Shape;247;p37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48" name="Google Shape;248;p37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9" name="Google Shape;249;p37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0" name="Google Shape;250;p37"/>
          <p:cNvSpPr txBox="1">
            <a:spLocks noGrp="1"/>
          </p:cNvSpPr>
          <p:nvPr>
            <p:ph type="body" idx="3"/>
          </p:nvPr>
        </p:nvSpPr>
        <p:spPr>
          <a:xfrm>
            <a:off x="874712" y="1681161"/>
            <a:ext cx="6774316" cy="444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708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2240"/>
              <a:buFont typeface="Noto Sans Symbols"/>
              <a:buChar char="▪"/>
              <a:defRPr sz="2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итульный слайд">
  <p:cSld name="1_Титуль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8"/>
          <p:cNvSpPr/>
          <p:nvPr/>
        </p:nvSpPr>
        <p:spPr>
          <a:xfrm rot="10800000">
            <a:off x="0" y="2127793"/>
            <a:ext cx="2717800" cy="3170645"/>
          </a:xfrm>
          <a:prstGeom prst="corner">
            <a:avLst>
              <a:gd name="adj1" fmla="val 34776"/>
              <a:gd name="adj2" fmla="val 32585"/>
            </a:avLst>
          </a:prstGeom>
          <a:gradFill>
            <a:gsLst>
              <a:gs pos="0">
                <a:srgbClr val="9173F1">
                  <a:alpha val="30980"/>
                </a:srgbClr>
              </a:gs>
              <a:gs pos="58999">
                <a:srgbClr val="68D5FC">
                  <a:alpha val="49803"/>
                </a:srgbClr>
              </a:gs>
              <a:gs pos="100000">
                <a:srgbClr val="83BDF7">
                  <a:alpha val="2196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38"/>
          <p:cNvSpPr txBox="1">
            <a:spLocks noGrp="1"/>
          </p:cNvSpPr>
          <p:nvPr>
            <p:ph type="title"/>
          </p:nvPr>
        </p:nvSpPr>
        <p:spPr>
          <a:xfrm>
            <a:off x="1865085" y="2134372"/>
            <a:ext cx="8461829" cy="1143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0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C6"/>
              </a:buClr>
              <a:buSzPts val="6600"/>
              <a:buFont typeface="Arial"/>
              <a:buNone/>
              <a:defRPr sz="66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38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55" name="Google Shape;255;p38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94148" y="5409337"/>
            <a:ext cx="202314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8"/>
          <p:cNvSpPr txBox="1">
            <a:spLocks noGrp="1"/>
          </p:cNvSpPr>
          <p:nvPr>
            <p:ph type="body" idx="1"/>
          </p:nvPr>
        </p:nvSpPr>
        <p:spPr>
          <a:xfrm>
            <a:off x="1865539" y="3285309"/>
            <a:ext cx="8461375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18000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560"/>
              <a:buNone/>
              <a:defRPr sz="3200">
                <a:solidFill>
                  <a:schemeClr val="dk1"/>
                </a:solidFill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Титульный слайд">
  <p:cSld name="2_Титуль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9"/>
          <p:cNvSpPr txBox="1">
            <a:spLocks noGrp="1"/>
          </p:cNvSpPr>
          <p:nvPr>
            <p:ph type="title"/>
          </p:nvPr>
        </p:nvSpPr>
        <p:spPr>
          <a:xfrm>
            <a:off x="3044386" y="1805270"/>
            <a:ext cx="8272902" cy="1143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0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Arial"/>
              <a:buNone/>
              <a:defRPr sz="6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39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60" name="Google Shape;260;p39"/>
          <p:cNvSpPr txBox="1">
            <a:spLocks noGrp="1"/>
          </p:cNvSpPr>
          <p:nvPr>
            <p:ph type="body" idx="1"/>
          </p:nvPr>
        </p:nvSpPr>
        <p:spPr>
          <a:xfrm>
            <a:off x="3044756" y="2956207"/>
            <a:ext cx="827245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18000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560"/>
              <a:buNone/>
              <a:defRPr sz="3200"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Титульный слайд">
  <p:cSld name="4_Титуль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0"/>
          <p:cNvSpPr txBox="1">
            <a:spLocks noGrp="1"/>
          </p:cNvSpPr>
          <p:nvPr>
            <p:ph type="title"/>
          </p:nvPr>
        </p:nvSpPr>
        <p:spPr>
          <a:xfrm>
            <a:off x="3044386" y="1805270"/>
            <a:ext cx="8272902" cy="1143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0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Arial"/>
              <a:buNone/>
              <a:defRPr sz="6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40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64" name="Google Shape;264;p40"/>
          <p:cNvSpPr txBox="1">
            <a:spLocks noGrp="1"/>
          </p:cNvSpPr>
          <p:nvPr>
            <p:ph type="body" idx="1"/>
          </p:nvPr>
        </p:nvSpPr>
        <p:spPr>
          <a:xfrm>
            <a:off x="3044756" y="2956207"/>
            <a:ext cx="827245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18000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560"/>
              <a:buNone/>
              <a:defRPr sz="3200"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Титульный слайд">
  <p:cSld name="3_Титуль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1"/>
          <p:cNvSpPr txBox="1">
            <a:spLocks noGrp="1"/>
          </p:cNvSpPr>
          <p:nvPr>
            <p:ph type="title"/>
          </p:nvPr>
        </p:nvSpPr>
        <p:spPr>
          <a:xfrm>
            <a:off x="3044386" y="1805270"/>
            <a:ext cx="8272902" cy="1143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0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C11A7"/>
              </a:buClr>
              <a:buSzPts val="6600"/>
              <a:buFont typeface="Arial"/>
              <a:buNone/>
              <a:defRPr sz="66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p41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3C11A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68" name="Google Shape;268;p41"/>
          <p:cNvSpPr txBox="1">
            <a:spLocks noGrp="1"/>
          </p:cNvSpPr>
          <p:nvPr>
            <p:ph type="body" idx="1"/>
          </p:nvPr>
        </p:nvSpPr>
        <p:spPr>
          <a:xfrm>
            <a:off x="3044756" y="2956207"/>
            <a:ext cx="827245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18000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560"/>
              <a:buNone/>
              <a:defRPr sz="3200">
                <a:solidFill>
                  <a:srgbClr val="3C11A7"/>
                </a:solidFill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Титульный разбивочный слайд">
  <p:cSld name="14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2"/>
          <p:cNvSpPr txBox="1">
            <a:spLocks noGrp="1"/>
          </p:cNvSpPr>
          <p:nvPr>
            <p:ph type="title"/>
          </p:nvPr>
        </p:nvSpPr>
        <p:spPr>
          <a:xfrm>
            <a:off x="2341458" y="1820072"/>
            <a:ext cx="7509083" cy="2659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Arial"/>
              <a:buNone/>
              <a:defRPr sz="9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42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72" name="Google Shape;272;p42"/>
          <p:cNvSpPr/>
          <p:nvPr/>
        </p:nvSpPr>
        <p:spPr>
          <a:xfrm rot="10800000">
            <a:off x="8437288" y="728663"/>
            <a:ext cx="2880000" cy="2880000"/>
          </a:xfrm>
          <a:prstGeom prst="corner">
            <a:avLst>
              <a:gd name="adj1" fmla="val 25512"/>
              <a:gd name="adj2" fmla="val 29866"/>
            </a:avLst>
          </a:prstGeom>
          <a:solidFill>
            <a:schemeClr val="lt1">
              <a:alpha val="309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Текст+фото">
  <p:cSld name="2_Текст+фот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6774316" cy="444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итульный разбивочный слайд">
  <p:cSld name="1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3"/>
          <p:cNvSpPr/>
          <p:nvPr/>
        </p:nvSpPr>
        <p:spPr>
          <a:xfrm rot="10800000">
            <a:off x="-2" y="5070418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lt1">
              <a:alpha val="309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43"/>
          <p:cNvSpPr txBox="1">
            <a:spLocks noGrp="1"/>
          </p:cNvSpPr>
          <p:nvPr>
            <p:ph type="title"/>
          </p:nvPr>
        </p:nvSpPr>
        <p:spPr>
          <a:xfrm>
            <a:off x="874713" y="5070418"/>
            <a:ext cx="8432332" cy="1058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6" name="Google Shape;276;p43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77" name="Google Shape;277;p43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 r="63196"/>
          <a:stretch/>
        </p:blipFill>
        <p:spPr>
          <a:xfrm>
            <a:off x="10602197" y="5239878"/>
            <a:ext cx="744587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Титульный разбивочный слайд">
  <p:cSld name="10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4"/>
          <p:cNvSpPr/>
          <p:nvPr/>
        </p:nvSpPr>
        <p:spPr>
          <a:xfrm rot="10800000">
            <a:off x="-2" y="5070416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lt1">
              <a:alpha val="309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44"/>
          <p:cNvSpPr txBox="1">
            <a:spLocks noGrp="1"/>
          </p:cNvSpPr>
          <p:nvPr>
            <p:ph type="title"/>
          </p:nvPr>
        </p:nvSpPr>
        <p:spPr>
          <a:xfrm>
            <a:off x="874713" y="5070416"/>
            <a:ext cx="8432332" cy="1058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1" name="Google Shape;281;p44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82" name="Google Shape;282;p44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 r="63196"/>
          <a:stretch/>
        </p:blipFill>
        <p:spPr>
          <a:xfrm>
            <a:off x="10602197" y="5239876"/>
            <a:ext cx="744587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Титульный разбивочный слайд">
  <p:cSld name="8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5"/>
          <p:cNvSpPr/>
          <p:nvPr/>
        </p:nvSpPr>
        <p:spPr>
          <a:xfrm rot="10800000">
            <a:off x="-2" y="3440215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lt1">
              <a:alpha val="309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45"/>
          <p:cNvSpPr txBox="1">
            <a:spLocks noGrp="1"/>
          </p:cNvSpPr>
          <p:nvPr>
            <p:ph type="title"/>
          </p:nvPr>
        </p:nvSpPr>
        <p:spPr>
          <a:xfrm>
            <a:off x="874713" y="3440215"/>
            <a:ext cx="8432332" cy="2689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6" name="Google Shape;286;p45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87" name="Google Shape;287;p45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 r="63196"/>
          <a:stretch/>
        </p:blipFill>
        <p:spPr>
          <a:xfrm>
            <a:off x="10602197" y="5239876"/>
            <a:ext cx="744587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Титульный разбивочный слайд">
  <p:cSld name="12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6"/>
          <p:cNvSpPr/>
          <p:nvPr/>
        </p:nvSpPr>
        <p:spPr>
          <a:xfrm rot="10800000">
            <a:off x="-2" y="3429000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gradFill>
            <a:gsLst>
              <a:gs pos="0">
                <a:srgbClr val="9173F1">
                  <a:alpha val="30980"/>
                </a:srgbClr>
              </a:gs>
              <a:gs pos="58999">
                <a:srgbClr val="68D5FC">
                  <a:alpha val="18823"/>
                </a:srgbClr>
              </a:gs>
              <a:gs pos="100000">
                <a:srgbClr val="83BDF7">
                  <a:alpha val="2196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46"/>
          <p:cNvSpPr txBox="1">
            <a:spLocks noGrp="1"/>
          </p:cNvSpPr>
          <p:nvPr>
            <p:ph type="title"/>
          </p:nvPr>
        </p:nvSpPr>
        <p:spPr>
          <a:xfrm>
            <a:off x="874713" y="3440217"/>
            <a:ext cx="8432332" cy="2689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C6"/>
              </a:buClr>
              <a:buSzPts val="6000"/>
              <a:buFont typeface="Arial"/>
              <a:buNone/>
              <a:defRPr sz="60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1" name="Google Shape;291;p46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92" name="Google Shape;292;p46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 r="63196"/>
          <a:stretch/>
        </p:blipFill>
        <p:spPr>
          <a:xfrm>
            <a:off x="10602197" y="5239876"/>
            <a:ext cx="744587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Титульный разбивочный слайд">
  <p:cSld name="3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7"/>
          <p:cNvSpPr/>
          <p:nvPr/>
        </p:nvSpPr>
        <p:spPr>
          <a:xfrm rot="10800000">
            <a:off x="-2" y="4168877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solidFill>
            <a:schemeClr val="lt1">
              <a:alpha val="309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47"/>
          <p:cNvSpPr txBox="1">
            <a:spLocks noGrp="1"/>
          </p:cNvSpPr>
          <p:nvPr>
            <p:ph type="title"/>
          </p:nvPr>
        </p:nvSpPr>
        <p:spPr>
          <a:xfrm>
            <a:off x="874713" y="4168877"/>
            <a:ext cx="8432332" cy="19604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6" name="Google Shape;296;p47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97" name="Google Shape;297;p47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 r="63196"/>
          <a:stretch/>
        </p:blipFill>
        <p:spPr>
          <a:xfrm>
            <a:off x="10602197" y="5239876"/>
            <a:ext cx="744587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Титульный разбивочный слайд">
  <p:cSld name="13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8"/>
          <p:cNvSpPr/>
          <p:nvPr/>
        </p:nvSpPr>
        <p:spPr>
          <a:xfrm rot="10800000">
            <a:off x="-2" y="4168877"/>
            <a:ext cx="1641989" cy="2689122"/>
          </a:xfrm>
          <a:prstGeom prst="corner">
            <a:avLst>
              <a:gd name="adj1" fmla="val 48501"/>
              <a:gd name="adj2" fmla="val 46190"/>
            </a:avLst>
          </a:prstGeom>
          <a:gradFill>
            <a:gsLst>
              <a:gs pos="0">
                <a:srgbClr val="9173F1">
                  <a:alpha val="9803"/>
                </a:srgbClr>
              </a:gs>
              <a:gs pos="58999">
                <a:srgbClr val="68D5FC">
                  <a:alpha val="18823"/>
                </a:srgbClr>
              </a:gs>
              <a:gs pos="100000">
                <a:srgbClr val="83BDF7">
                  <a:alpha val="2196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48"/>
          <p:cNvSpPr txBox="1">
            <a:spLocks noGrp="1"/>
          </p:cNvSpPr>
          <p:nvPr>
            <p:ph type="title"/>
          </p:nvPr>
        </p:nvSpPr>
        <p:spPr>
          <a:xfrm>
            <a:off x="874713" y="4168877"/>
            <a:ext cx="8432332" cy="19604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85D7"/>
              </a:buClr>
              <a:buSzPts val="6000"/>
              <a:buFont typeface="Arial"/>
              <a:buNone/>
              <a:defRPr sz="6000">
                <a:solidFill>
                  <a:srgbClr val="1785D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1" name="Google Shape;301;p48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1785D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1785D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1785D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1785D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1785D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1785D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1785D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1785D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1785D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302" name="Google Shape;302;p48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 r="63196"/>
          <a:stretch/>
        </p:blipFill>
        <p:spPr>
          <a:xfrm>
            <a:off x="10602197" y="5239876"/>
            <a:ext cx="744587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_Заголовок и объект">
  <p:cSld name="0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9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05" name="Google Shape;305;p49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6" name="Google Shape;306;p49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7" name="Google Shape;307;p49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8" name="Google Shape;308;p49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Заголовок и объект">
  <p:cSld name="9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0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11" name="Google Shape;311;p50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50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45700" anchor="t" anchorCtr="0">
            <a:normAutofit/>
          </a:bodyPr>
          <a:lstStyle>
            <a:lvl1pPr marL="457200" lvl="0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3" name="Google Shape;313;p50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4" name="Google Shape;314;p50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Заголовок и объект">
  <p:cSld name="8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1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17" name="Google Shape;317;p51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51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45700" anchor="t" anchorCtr="0">
            <a:normAutofit/>
          </a:bodyPr>
          <a:lstStyle>
            <a:lvl1pPr marL="457200" lvl="0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9" name="Google Shape;319;p51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0" name="Google Shape;320;p51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Заголовок и объект">
  <p:cSld name="13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52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52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4" name="Google Shape;324;p52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25" name="Google Shape;325;p52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6" name="Google Shape;326;p52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Титульный разбивочный слайд">
  <p:cSld name="15_Титульный разбивоч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1608057" y="4452781"/>
            <a:ext cx="9709231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Arial"/>
              <a:buNone/>
              <a:defRPr sz="80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1" name="Google Shape;41;p6"/>
          <p:cNvSpPr/>
          <p:nvPr/>
        </p:nvSpPr>
        <p:spPr>
          <a:xfrm rot="10800000">
            <a:off x="299414" y="5425310"/>
            <a:ext cx="1150598" cy="1150598"/>
          </a:xfrm>
          <a:prstGeom prst="corner">
            <a:avLst>
              <a:gd name="adj1" fmla="val 26837"/>
              <a:gd name="adj2" fmla="val 26448"/>
            </a:avLst>
          </a:prstGeom>
          <a:solidFill>
            <a:schemeClr val="lt1">
              <a:alpha val="309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Заголовок и объект">
  <p:cSld name="14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3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53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0" name="Google Shape;330;p53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31" name="Google Shape;331;p53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2" name="Google Shape;332;p53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Заголовок и объект">
  <p:cSld name="5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54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5" name="Google Shape;335;p54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80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920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6" name="Google Shape;336;p54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37" name="Google Shape;337;p54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8" name="Google Shape;338;p54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Заголовок и объект">
  <p:cSld name="15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5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1" name="Google Shape;341;p55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2" name="Google Shape;342;p55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43" name="Google Shape;343;p55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4" name="Google Shape;344;p55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Два объекта">
  <p:cSld name="3_Два объект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6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91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56"/>
          <p:cNvSpPr txBox="1">
            <a:spLocks noGrp="1"/>
          </p:cNvSpPr>
          <p:nvPr>
            <p:ph type="body" idx="1"/>
          </p:nvPr>
        </p:nvSpPr>
        <p:spPr>
          <a:xfrm>
            <a:off x="874713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2080"/>
              <a:buFont typeface="Noto Sans Symbols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920"/>
              <a:buFont typeface="Noto Sans Symbols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600"/>
              <a:buFont typeface="Noto Sans Symbols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440"/>
              <a:buFont typeface="Noto Sans Symbols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44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8" name="Google Shape;348;p56"/>
          <p:cNvSpPr txBox="1">
            <a:spLocks noGrp="1"/>
          </p:cNvSpPr>
          <p:nvPr>
            <p:ph type="body" idx="2"/>
          </p:nvPr>
        </p:nvSpPr>
        <p:spPr>
          <a:xfrm>
            <a:off x="6135689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2080"/>
              <a:buFont typeface="Noto Sans Symbols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920"/>
              <a:buFont typeface="Noto Sans Symbols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600"/>
              <a:buFont typeface="Noto Sans Symbols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440"/>
              <a:buFont typeface="Noto Sans Symbols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DF7FF"/>
              </a:buClr>
              <a:buSzPts val="144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9" name="Google Shape;349;p56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50" name="Google Shape;350;p56"/>
          <p:cNvSpPr txBox="1">
            <a:spLocks noGrp="1"/>
          </p:cNvSpPr>
          <p:nvPr>
            <p:ph type="body" idx="3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1" name="Google Shape;351;p56"/>
          <p:cNvSpPr txBox="1">
            <a:spLocks noGrp="1"/>
          </p:cNvSpPr>
          <p:nvPr>
            <p:ph type="body" idx="4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Два объекта">
  <p:cSld name="11_Два объект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7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91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4" name="Google Shape;354;p57"/>
          <p:cNvSpPr txBox="1">
            <a:spLocks noGrp="1"/>
          </p:cNvSpPr>
          <p:nvPr>
            <p:ph type="body" idx="1"/>
          </p:nvPr>
        </p:nvSpPr>
        <p:spPr>
          <a:xfrm>
            <a:off x="874713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80"/>
              <a:buFont typeface="Noto Sans Symbols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Noto Sans Symbols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Noto Sans Symbols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Noto Sans Symbols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5" name="Google Shape;355;p57"/>
          <p:cNvSpPr txBox="1">
            <a:spLocks noGrp="1"/>
          </p:cNvSpPr>
          <p:nvPr>
            <p:ph type="body" idx="2"/>
          </p:nvPr>
        </p:nvSpPr>
        <p:spPr>
          <a:xfrm>
            <a:off x="6135689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80"/>
              <a:buFont typeface="Noto Sans Symbols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Noto Sans Symbols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Noto Sans Symbols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Noto Sans Symbols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6" name="Google Shape;356;p57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57" name="Google Shape;357;p57"/>
          <p:cNvSpPr txBox="1">
            <a:spLocks noGrp="1"/>
          </p:cNvSpPr>
          <p:nvPr>
            <p:ph type="body" idx="3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8" name="Google Shape;358;p57"/>
          <p:cNvSpPr txBox="1">
            <a:spLocks noGrp="1"/>
          </p:cNvSpPr>
          <p:nvPr>
            <p:ph type="body" idx="4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>
  <p:cSld name="Два объект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8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1" name="Google Shape;361;p58"/>
          <p:cNvSpPr txBox="1">
            <a:spLocks noGrp="1"/>
          </p:cNvSpPr>
          <p:nvPr>
            <p:ph type="body" idx="1"/>
          </p:nvPr>
        </p:nvSpPr>
        <p:spPr>
          <a:xfrm>
            <a:off x="874713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2" name="Google Shape;362;p58"/>
          <p:cNvSpPr txBox="1">
            <a:spLocks noGrp="1"/>
          </p:cNvSpPr>
          <p:nvPr>
            <p:ph type="body" idx="2"/>
          </p:nvPr>
        </p:nvSpPr>
        <p:spPr>
          <a:xfrm>
            <a:off x="6135689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3" name="Google Shape;363;p58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64" name="Google Shape;364;p58"/>
          <p:cNvSpPr txBox="1">
            <a:spLocks noGrp="1"/>
          </p:cNvSpPr>
          <p:nvPr>
            <p:ph type="body" idx="3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5" name="Google Shape;365;p58"/>
          <p:cNvSpPr txBox="1">
            <a:spLocks noGrp="1"/>
          </p:cNvSpPr>
          <p:nvPr>
            <p:ph type="body" idx="4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Два объекта">
  <p:cSld name="2_Два объект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9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8" name="Google Shape;368;p59"/>
          <p:cNvSpPr txBox="1">
            <a:spLocks noGrp="1"/>
          </p:cNvSpPr>
          <p:nvPr>
            <p:ph type="body" idx="1"/>
          </p:nvPr>
        </p:nvSpPr>
        <p:spPr>
          <a:xfrm>
            <a:off x="874713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9" name="Google Shape;369;p59"/>
          <p:cNvSpPr txBox="1">
            <a:spLocks noGrp="1"/>
          </p:cNvSpPr>
          <p:nvPr>
            <p:ph type="body" idx="2"/>
          </p:nvPr>
        </p:nvSpPr>
        <p:spPr>
          <a:xfrm>
            <a:off x="6135689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0" name="Google Shape;370;p59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71" name="Google Shape;371;p59"/>
          <p:cNvSpPr txBox="1">
            <a:spLocks noGrp="1"/>
          </p:cNvSpPr>
          <p:nvPr>
            <p:ph type="body" idx="3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2" name="Google Shape;372;p59"/>
          <p:cNvSpPr txBox="1">
            <a:spLocks noGrp="1"/>
          </p:cNvSpPr>
          <p:nvPr>
            <p:ph type="body" idx="4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Два объекта">
  <p:cSld name="8_Два объект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60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99FEB"/>
              </a:buClr>
              <a:buSzPts val="4400"/>
              <a:buFont typeface="Arial"/>
              <a:buNone/>
              <a:defRPr>
                <a:solidFill>
                  <a:srgbClr val="799FEB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5" name="Google Shape;375;p60"/>
          <p:cNvSpPr txBox="1">
            <a:spLocks noGrp="1"/>
          </p:cNvSpPr>
          <p:nvPr>
            <p:ph type="body" idx="1"/>
          </p:nvPr>
        </p:nvSpPr>
        <p:spPr>
          <a:xfrm>
            <a:off x="874713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>
                <a:solidFill>
                  <a:srgbClr val="3A3838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>
                <a:solidFill>
                  <a:srgbClr val="3A3838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>
                <a:solidFill>
                  <a:srgbClr val="3A3838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rgbClr val="3A3838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rgbClr val="3A3838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6" name="Google Shape;376;p60"/>
          <p:cNvSpPr txBox="1">
            <a:spLocks noGrp="1"/>
          </p:cNvSpPr>
          <p:nvPr>
            <p:ph type="body" idx="2"/>
          </p:nvPr>
        </p:nvSpPr>
        <p:spPr>
          <a:xfrm>
            <a:off x="6135689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>
                <a:solidFill>
                  <a:srgbClr val="3A3838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>
                <a:solidFill>
                  <a:srgbClr val="3A3838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>
                <a:solidFill>
                  <a:srgbClr val="3A3838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rgbClr val="3A3838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rgbClr val="3A3838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7" name="Google Shape;377;p60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78" name="Google Shape;378;p60"/>
          <p:cNvSpPr txBox="1">
            <a:spLocks noGrp="1"/>
          </p:cNvSpPr>
          <p:nvPr>
            <p:ph type="body" idx="3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9" name="Google Shape;379;p60"/>
          <p:cNvSpPr txBox="1">
            <a:spLocks noGrp="1"/>
          </p:cNvSpPr>
          <p:nvPr>
            <p:ph type="body" idx="4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Сравнение">
  <p:cSld name="3_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1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61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83" name="Google Shape;383;p61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84" name="Google Shape;384;p61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5" name="Google Shape;385;p61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6" name="Google Shape;386;p61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7" name="Google Shape;387;p61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Сравнение">
  <p:cSld name="11_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2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0" name="Google Shape;390;p62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1" name="Google Shape;391;p62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92" name="Google Shape;392;p62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3" name="Google Shape;393;p62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4" name="Google Shape;394;p62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5" name="Google Shape;395;p62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Два объекта">
  <p:cSld name="5_Два объект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91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874713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80"/>
              <a:buFont typeface="Noto Sans Symbols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Noto Sans Symbols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Noto Sans Symbols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Noto Sans Symbols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2"/>
          </p:nvPr>
        </p:nvSpPr>
        <p:spPr>
          <a:xfrm>
            <a:off x="6135689" y="1724400"/>
            <a:ext cx="5181600" cy="440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80"/>
              <a:buFont typeface="Noto Sans Symbols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920"/>
              <a:buFont typeface="Noto Sans Symbols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Noto Sans Symbols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Noto Sans Symbols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Font typeface="Noto Sans Symbols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3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4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>
  <p:cSld name="1_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3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68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8" name="Google Shape;398;p63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7200000" cy="1397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9" name="Google Shape;399;p63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00" name="Google Shape;400;p63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1" name="Google Shape;401;p63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2" name="Google Shape;402;p63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3" name="Google Shape;403;p63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Font typeface="Noto Sans Symbols"/>
              <a:buChar char="▪"/>
              <a:defRPr>
                <a:solidFill>
                  <a:schemeClr val="lt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Font typeface="Noto Sans Symbols"/>
              <a:buChar char="▪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Font typeface="Noto Sans Symbols"/>
              <a:buChar char="▪"/>
              <a:defRPr>
                <a:solidFill>
                  <a:schemeClr val="lt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Сравнение">
  <p:cSld name="12_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64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68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C6"/>
              </a:buClr>
              <a:buSzPts val="4400"/>
              <a:buFont typeface="Arial"/>
              <a:buNone/>
              <a:defRPr>
                <a:solidFill>
                  <a:srgbClr val="1C24C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6" name="Google Shape;406;p64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7200000" cy="1397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07" name="Google Shape;407;p64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08" name="Google Shape;408;p64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9" name="Google Shape;409;p64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0" name="Google Shape;410;p64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2080"/>
              <a:buFont typeface="Noto Sans Symbols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920"/>
              <a:buFont typeface="Noto Sans Symbols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60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1" name="Google Shape;411;p64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2080"/>
              <a:buFont typeface="Noto Sans Symbols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920"/>
              <a:buFont typeface="Noto Sans Symbols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60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Сравнение">
  <p:cSld name="13_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65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68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Arial"/>
              <a:buNone/>
              <a:defRPr>
                <a:solidFill>
                  <a:srgbClr val="7030A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4" name="Google Shape;414;p65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7200000" cy="1397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5" name="Google Shape;415;p65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16" name="Google Shape;416;p65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7" name="Google Shape;417;p65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8" name="Google Shape;418;p65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ts val="2080"/>
              <a:buFont typeface="Noto Sans Symbols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ts val="1920"/>
              <a:buFont typeface="Noto Sans Symbols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ts val="160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9" name="Google Shape;419;p65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ts val="2080"/>
              <a:buFont typeface="Noto Sans Symbols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ts val="1920"/>
              <a:buFont typeface="Noto Sans Symbols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ts val="160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030A0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Сравнение">
  <p:cSld name="7_Сравнение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66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1044257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A4E7"/>
              </a:buClr>
              <a:buSzPts val="4400"/>
              <a:buFont typeface="Arial"/>
              <a:buNone/>
              <a:defRPr>
                <a:solidFill>
                  <a:srgbClr val="53A4E7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2" name="Google Shape;422;p66"/>
          <p:cNvSpPr txBox="1">
            <a:spLocks noGrp="1"/>
          </p:cNvSpPr>
          <p:nvPr>
            <p:ph type="body" idx="1"/>
          </p:nvPr>
        </p:nvSpPr>
        <p:spPr>
          <a:xfrm>
            <a:off x="874712" y="1681161"/>
            <a:ext cx="7200000" cy="1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None/>
              <a:defRPr sz="2800" b="0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23" name="Google Shape;423;p66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24" name="Google Shape;424;p66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5" name="Google Shape;425;p66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6" name="Google Shape;426;p66"/>
          <p:cNvSpPr txBox="1">
            <a:spLocks noGrp="1"/>
          </p:cNvSpPr>
          <p:nvPr>
            <p:ph type="body" idx="4"/>
          </p:nvPr>
        </p:nvSpPr>
        <p:spPr>
          <a:xfrm>
            <a:off x="874713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7" name="Google Shape;427;p66"/>
          <p:cNvSpPr txBox="1">
            <a:spLocks noGrp="1"/>
          </p:cNvSpPr>
          <p:nvPr>
            <p:ph type="body" idx="5"/>
          </p:nvPr>
        </p:nvSpPr>
        <p:spPr>
          <a:xfrm>
            <a:off x="6135689" y="3247696"/>
            <a:ext cx="5181600" cy="2881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Текст+фото">
  <p:cSld name="3_Текст+фот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67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80E8"/>
              </a:buClr>
              <a:buSzPts val="4400"/>
              <a:buFont typeface="Arial"/>
              <a:buNone/>
              <a:defRPr>
                <a:solidFill>
                  <a:srgbClr val="4F80E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0" name="Google Shape;430;p67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4F80E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4F80E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4F80E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4F80E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4F80E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4F80E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4F80E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4F80E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4F80E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31" name="Google Shape;431;p67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2" name="Google Shape;432;p67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4F80E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3" name="Google Shape;433;p67"/>
          <p:cNvSpPr txBox="1">
            <a:spLocks noGrp="1"/>
          </p:cNvSpPr>
          <p:nvPr>
            <p:ph type="body" idx="3"/>
          </p:nvPr>
        </p:nvSpPr>
        <p:spPr>
          <a:xfrm>
            <a:off x="874712" y="1681161"/>
            <a:ext cx="6774316" cy="444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708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785D7"/>
              </a:buClr>
              <a:buSzPts val="2240"/>
              <a:buFont typeface="Noto Sans Symbols"/>
              <a:buChar char="▪"/>
              <a:defRPr sz="2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Текст+устройство">
  <p:cSld name="7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68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6" name="Google Shape;436;p68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37" name="Google Shape;437;p68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8" name="Google Shape;438;p68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9" name="Google Shape;439;p68"/>
          <p:cNvSpPr txBox="1">
            <a:spLocks noGrp="1"/>
          </p:cNvSpPr>
          <p:nvPr>
            <p:ph type="body" idx="3"/>
          </p:nvPr>
        </p:nvSpPr>
        <p:spPr>
          <a:xfrm>
            <a:off x="874712" y="1681161"/>
            <a:ext cx="6774316" cy="444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708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Noto Sans Symbols"/>
              <a:buChar char="▪"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Текст+устройство">
  <p:cSld name="9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69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2" name="Google Shape;442;p69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43" name="Google Shape;443;p69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4" name="Google Shape;444;p69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5" name="Google Shape;445;p69"/>
          <p:cNvSpPr txBox="1">
            <a:spLocks noGrp="1"/>
          </p:cNvSpPr>
          <p:nvPr>
            <p:ph type="body" idx="3"/>
          </p:nvPr>
        </p:nvSpPr>
        <p:spPr>
          <a:xfrm>
            <a:off x="874712" y="1681161"/>
            <a:ext cx="6774316" cy="444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708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Noto Sans Symbols"/>
              <a:buChar char="▪"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Текст+устройство">
  <p:cSld name="10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71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77431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C7DDF"/>
              </a:buClr>
              <a:buSzPts val="4400"/>
              <a:buFont typeface="Arial"/>
              <a:buNone/>
              <a:defRPr>
                <a:solidFill>
                  <a:srgbClr val="AC7DD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4" name="Google Shape;454;p71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55" name="Google Shape;455;p71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6" name="Google Shape;456;p71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7" name="Google Shape;457;p71"/>
          <p:cNvSpPr txBox="1">
            <a:spLocks noGrp="1"/>
          </p:cNvSpPr>
          <p:nvPr>
            <p:ph type="body" idx="3"/>
          </p:nvPr>
        </p:nvSpPr>
        <p:spPr>
          <a:xfrm>
            <a:off x="874712" y="1681161"/>
            <a:ext cx="6774316" cy="444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708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Noto Sans Symbols"/>
              <a:buChar char="▪"/>
              <a:defRPr sz="2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Два объекта">
  <p:cSld name="13_Два объект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72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91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0" name="Google Shape;460;p72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61" name="Google Shape;461;p72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5181601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2" name="Google Shape;462;p72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63" name="Google Shape;463;p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45804" y="2845834"/>
            <a:ext cx="6942413" cy="5499513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p72"/>
          <p:cNvSpPr>
            <a:spLocks noGrp="1"/>
          </p:cNvSpPr>
          <p:nvPr>
            <p:ph type="pic" idx="3"/>
          </p:nvPr>
        </p:nvSpPr>
        <p:spPr>
          <a:xfrm>
            <a:off x="6353810" y="3229610"/>
            <a:ext cx="5727265" cy="3233907"/>
          </a:xfrm>
          <a:prstGeom prst="rect">
            <a:avLst/>
          </a:prstGeom>
          <a:noFill/>
          <a:ln>
            <a:noFill/>
          </a:ln>
        </p:spPr>
      </p:sp>
      <p:sp>
        <p:nvSpPr>
          <p:cNvPr id="465" name="Google Shape;465;p72"/>
          <p:cNvSpPr txBox="1">
            <a:spLocks noGrp="1"/>
          </p:cNvSpPr>
          <p:nvPr>
            <p:ph type="body" idx="4"/>
          </p:nvPr>
        </p:nvSpPr>
        <p:spPr>
          <a:xfrm>
            <a:off x="874712" y="1681161"/>
            <a:ext cx="5181601" cy="444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708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240"/>
              <a:buFont typeface="Noto Sans Symbols"/>
              <a:buChar char="▪"/>
              <a:defRPr sz="2800" b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Заголовок и объект">
  <p:cSld name="12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73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7101457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99FEB"/>
              </a:buClr>
              <a:buSzPts val="4400"/>
              <a:buFont typeface="Arial"/>
              <a:buNone/>
              <a:defRPr>
                <a:solidFill>
                  <a:srgbClr val="799FEB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8" name="Google Shape;468;p73"/>
          <p:cNvSpPr txBox="1">
            <a:spLocks noGrp="1"/>
          </p:cNvSpPr>
          <p:nvPr>
            <p:ph type="body" idx="1"/>
          </p:nvPr>
        </p:nvSpPr>
        <p:spPr>
          <a:xfrm>
            <a:off x="874713" y="1724026"/>
            <a:ext cx="7126288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2080"/>
              <a:buChar char="▪"/>
              <a:defRPr>
                <a:solidFill>
                  <a:srgbClr val="3A3838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1920"/>
              <a:buChar char="▪"/>
              <a:defRPr>
                <a:solidFill>
                  <a:srgbClr val="3A3838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1600"/>
              <a:buChar char="▪"/>
              <a:defRPr>
                <a:solidFill>
                  <a:srgbClr val="3A3838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1440"/>
              <a:buChar char="▪"/>
              <a:defRPr>
                <a:solidFill>
                  <a:srgbClr val="3A3838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393E7"/>
              </a:buClr>
              <a:buSzPts val="1440"/>
              <a:buChar char="▪"/>
              <a:defRPr>
                <a:solidFill>
                  <a:srgbClr val="3A3838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9" name="Google Shape;469;p73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70" name="Google Shape;470;p73"/>
          <p:cNvSpPr txBox="1">
            <a:spLocks noGrp="1"/>
          </p:cNvSpPr>
          <p:nvPr>
            <p:ph type="body" idx="2"/>
          </p:nvPr>
        </p:nvSpPr>
        <p:spPr>
          <a:xfrm>
            <a:off x="874713" y="6298565"/>
            <a:ext cx="7101458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1" name="Google Shape;471;p73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72" name="Google Shape;472;p73"/>
          <p:cNvPicPr preferRelativeResize="0"/>
          <p:nvPr/>
        </p:nvPicPr>
        <p:blipFill rotWithShape="1">
          <a:blip r:embed="rId3">
            <a:alphaModFix/>
          </a:blip>
          <a:srcRect l="26356" t="1969" r="26355" b="1968"/>
          <a:stretch/>
        </p:blipFill>
        <p:spPr>
          <a:xfrm>
            <a:off x="8128000" y="894080"/>
            <a:ext cx="3379198" cy="6864614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p73"/>
          <p:cNvSpPr>
            <a:spLocks noGrp="1"/>
          </p:cNvSpPr>
          <p:nvPr>
            <p:ph type="pic" idx="4"/>
          </p:nvPr>
        </p:nvSpPr>
        <p:spPr>
          <a:xfrm>
            <a:off x="8382000" y="1331119"/>
            <a:ext cx="2886075" cy="5824537"/>
          </a:xfrm>
          <a:prstGeom prst="roundRect">
            <a:avLst>
              <a:gd name="adj" fmla="val 123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Заголовок и объект">
  <p:cSld name="2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Текст+устройство">
  <p:cSld name="16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5" name="Google Shape;475;p74"/>
          <p:cNvPicPr preferRelativeResize="0"/>
          <p:nvPr/>
        </p:nvPicPr>
        <p:blipFill rotWithShape="1">
          <a:blip r:embed="rId3">
            <a:alphaModFix/>
          </a:blip>
          <a:srcRect l="26356" t="1969" r="26355" b="1968"/>
          <a:stretch/>
        </p:blipFill>
        <p:spPr>
          <a:xfrm>
            <a:off x="9605819" y="667703"/>
            <a:ext cx="2555701" cy="5191736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74"/>
          <p:cNvSpPr>
            <a:spLocks noGrp="1"/>
          </p:cNvSpPr>
          <p:nvPr>
            <p:ph type="pic" idx="2"/>
          </p:nvPr>
        </p:nvSpPr>
        <p:spPr>
          <a:xfrm>
            <a:off x="9804676" y="1003656"/>
            <a:ext cx="2177175" cy="4401122"/>
          </a:xfrm>
          <a:prstGeom prst="roundRect">
            <a:avLst>
              <a:gd name="adj" fmla="val 1238"/>
            </a:avLst>
          </a:prstGeom>
          <a:noFill/>
          <a:ln>
            <a:noFill/>
          </a:ln>
        </p:spPr>
      </p:sp>
      <p:pic>
        <p:nvPicPr>
          <p:cNvPr id="477" name="Google Shape;477;p74"/>
          <p:cNvPicPr preferRelativeResize="0"/>
          <p:nvPr/>
        </p:nvPicPr>
        <p:blipFill rotWithShape="1">
          <a:blip r:embed="rId3">
            <a:alphaModFix/>
          </a:blip>
          <a:srcRect l="26356" t="1969" r="26355" b="1968"/>
          <a:stretch/>
        </p:blipFill>
        <p:spPr>
          <a:xfrm>
            <a:off x="7305177" y="1561490"/>
            <a:ext cx="2555701" cy="5191736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74"/>
          <p:cNvSpPr>
            <a:spLocks noGrp="1"/>
          </p:cNvSpPr>
          <p:nvPr>
            <p:ph type="pic" idx="3"/>
          </p:nvPr>
        </p:nvSpPr>
        <p:spPr>
          <a:xfrm>
            <a:off x="7504034" y="1897443"/>
            <a:ext cx="2177175" cy="4401122"/>
          </a:xfrm>
          <a:prstGeom prst="roundRect">
            <a:avLst>
              <a:gd name="adj" fmla="val 1238"/>
            </a:avLst>
          </a:prstGeom>
          <a:noFill/>
          <a:ln>
            <a:noFill/>
          </a:ln>
        </p:spPr>
      </p:sp>
      <p:sp>
        <p:nvSpPr>
          <p:cNvPr id="479" name="Google Shape;479;p74"/>
          <p:cNvSpPr txBox="1">
            <a:spLocks noGrp="1"/>
          </p:cNvSpPr>
          <p:nvPr>
            <p:ph type="title"/>
          </p:nvPr>
        </p:nvSpPr>
        <p:spPr>
          <a:xfrm>
            <a:off x="874712" y="728663"/>
            <a:ext cx="8231188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0" name="Google Shape;480;p74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81" name="Google Shape;481;p74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6440487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2" name="Google Shape;482;p74"/>
          <p:cNvSpPr txBox="1">
            <a:spLocks noGrp="1"/>
          </p:cNvSpPr>
          <p:nvPr>
            <p:ph type="body" idx="4"/>
          </p:nvPr>
        </p:nvSpPr>
        <p:spPr>
          <a:xfrm>
            <a:off x="874713" y="180000"/>
            <a:ext cx="82311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3" name="Google Shape;483;p74"/>
          <p:cNvSpPr txBox="1">
            <a:spLocks noGrp="1"/>
          </p:cNvSpPr>
          <p:nvPr>
            <p:ph type="body" idx="5"/>
          </p:nvPr>
        </p:nvSpPr>
        <p:spPr>
          <a:xfrm>
            <a:off x="874713" y="1724026"/>
            <a:ext cx="6430464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_Текст+устройство">
  <p:cSld name="30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5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8225744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C6"/>
              </a:buClr>
              <a:buSzPts val="4400"/>
              <a:buFont typeface="Arial"/>
              <a:buNone/>
              <a:defRPr>
                <a:solidFill>
                  <a:srgbClr val="1C24C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6" name="Google Shape;486;p75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87" name="Google Shape;487;p75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6440488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75707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8" name="Google Shape;488;p75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9" name="Google Shape;489;p75"/>
          <p:cNvSpPr txBox="1">
            <a:spLocks noGrp="1"/>
          </p:cNvSpPr>
          <p:nvPr>
            <p:ph type="body" idx="3"/>
          </p:nvPr>
        </p:nvSpPr>
        <p:spPr>
          <a:xfrm>
            <a:off x="874713" y="1724026"/>
            <a:ext cx="6440488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2080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920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600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90" name="Google Shape;490;p75"/>
          <p:cNvPicPr preferRelativeResize="0"/>
          <p:nvPr/>
        </p:nvPicPr>
        <p:blipFill rotWithShape="1">
          <a:blip r:embed="rId3">
            <a:alphaModFix/>
          </a:blip>
          <a:srcRect l="26356" t="1969" r="26355" b="1968"/>
          <a:stretch/>
        </p:blipFill>
        <p:spPr>
          <a:xfrm>
            <a:off x="9605819" y="667703"/>
            <a:ext cx="2555701" cy="5191736"/>
          </a:xfrm>
          <a:prstGeom prst="rect">
            <a:avLst/>
          </a:prstGeom>
          <a:noFill/>
          <a:ln>
            <a:noFill/>
          </a:ln>
        </p:spPr>
      </p:pic>
      <p:sp>
        <p:nvSpPr>
          <p:cNvPr id="491" name="Google Shape;491;p75"/>
          <p:cNvSpPr>
            <a:spLocks noGrp="1"/>
          </p:cNvSpPr>
          <p:nvPr>
            <p:ph type="pic" idx="4"/>
          </p:nvPr>
        </p:nvSpPr>
        <p:spPr>
          <a:xfrm>
            <a:off x="9804676" y="1003656"/>
            <a:ext cx="2177175" cy="4401122"/>
          </a:xfrm>
          <a:prstGeom prst="roundRect">
            <a:avLst>
              <a:gd name="adj" fmla="val 1238"/>
            </a:avLst>
          </a:prstGeom>
          <a:noFill/>
          <a:ln>
            <a:noFill/>
          </a:ln>
        </p:spPr>
      </p:sp>
      <p:pic>
        <p:nvPicPr>
          <p:cNvPr id="492" name="Google Shape;492;p75"/>
          <p:cNvPicPr preferRelativeResize="0"/>
          <p:nvPr/>
        </p:nvPicPr>
        <p:blipFill rotWithShape="1">
          <a:blip r:embed="rId3">
            <a:alphaModFix/>
          </a:blip>
          <a:srcRect l="26356" t="1969" r="26355" b="1968"/>
          <a:stretch/>
        </p:blipFill>
        <p:spPr>
          <a:xfrm>
            <a:off x="7305177" y="1561490"/>
            <a:ext cx="2555701" cy="5191736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75"/>
          <p:cNvSpPr>
            <a:spLocks noGrp="1"/>
          </p:cNvSpPr>
          <p:nvPr>
            <p:ph type="pic" idx="5"/>
          </p:nvPr>
        </p:nvSpPr>
        <p:spPr>
          <a:xfrm>
            <a:off x="7504034" y="1897443"/>
            <a:ext cx="2177175" cy="4401122"/>
          </a:xfrm>
          <a:prstGeom prst="roundRect">
            <a:avLst>
              <a:gd name="adj" fmla="val 123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7_Текст+устройство">
  <p:cSld name="27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76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7064602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6" name="Google Shape;496;p76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97" name="Google Shape;497;p76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7064602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8" name="Google Shape;498;p76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9" name="Google Shape;499;p76"/>
          <p:cNvSpPr>
            <a:spLocks noGrp="1"/>
          </p:cNvSpPr>
          <p:nvPr>
            <p:ph type="pic" idx="3"/>
          </p:nvPr>
        </p:nvSpPr>
        <p:spPr>
          <a:xfrm>
            <a:off x="8429625" y="1273175"/>
            <a:ext cx="2749550" cy="6092031"/>
          </a:xfrm>
          <a:prstGeom prst="roundRect">
            <a:avLst>
              <a:gd name="adj" fmla="val 13884"/>
            </a:avLst>
          </a:prstGeom>
          <a:noFill/>
          <a:ln>
            <a:noFill/>
          </a:ln>
        </p:spPr>
      </p:sp>
      <p:pic>
        <p:nvPicPr>
          <p:cNvPr id="500" name="Google Shape;500;p76" descr="Изображение выглядит как знак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5999" y="804499"/>
            <a:ext cx="6858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76"/>
          <p:cNvSpPr txBox="1">
            <a:spLocks noGrp="1"/>
          </p:cNvSpPr>
          <p:nvPr>
            <p:ph type="body" idx="4"/>
          </p:nvPr>
        </p:nvSpPr>
        <p:spPr>
          <a:xfrm>
            <a:off x="874713" y="1724026"/>
            <a:ext cx="7035574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Текст+устройство">
  <p:cSld name="11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Google Shape;503;p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5573437" y="7620"/>
            <a:ext cx="7848000" cy="78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77"/>
          <p:cNvSpPr>
            <a:spLocks noGrp="1"/>
          </p:cNvSpPr>
          <p:nvPr>
            <p:ph type="pic" idx="2"/>
          </p:nvPr>
        </p:nvSpPr>
        <p:spPr>
          <a:xfrm>
            <a:off x="7629942" y="988301"/>
            <a:ext cx="3765470" cy="5869699"/>
          </a:xfrm>
          <a:prstGeom prst="rect">
            <a:avLst/>
          </a:prstGeom>
          <a:noFill/>
          <a:ln>
            <a:noFill/>
          </a:ln>
        </p:spPr>
      </p:sp>
      <p:sp>
        <p:nvSpPr>
          <p:cNvPr id="505" name="Google Shape;505;p77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024852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6" name="Google Shape;506;p77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07" name="Google Shape;507;p77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6024852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8" name="Google Shape;508;p77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9" name="Google Shape;509;p77"/>
          <p:cNvSpPr txBox="1">
            <a:spLocks noGrp="1"/>
          </p:cNvSpPr>
          <p:nvPr>
            <p:ph type="body" idx="4"/>
          </p:nvPr>
        </p:nvSpPr>
        <p:spPr>
          <a:xfrm>
            <a:off x="874713" y="1724026"/>
            <a:ext cx="6024852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Текст+устройство">
  <p:cSld name="15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78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110288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C6"/>
              </a:buClr>
              <a:buSzPts val="4400"/>
              <a:buFont typeface="Arial"/>
              <a:buNone/>
              <a:defRPr>
                <a:solidFill>
                  <a:srgbClr val="1C24C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2" name="Google Shape;512;p78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13" name="Google Shape;513;p78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6110288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4" name="Google Shape;514;p78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5" name="Google Shape;515;p78"/>
          <p:cNvSpPr txBox="1">
            <a:spLocks noGrp="1"/>
          </p:cNvSpPr>
          <p:nvPr>
            <p:ph type="body" idx="3"/>
          </p:nvPr>
        </p:nvSpPr>
        <p:spPr>
          <a:xfrm>
            <a:off x="874713" y="1724026"/>
            <a:ext cx="6110288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2080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920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600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16" name="Google Shape;516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5573437" y="7620"/>
            <a:ext cx="7848000" cy="78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78"/>
          <p:cNvSpPr>
            <a:spLocks noGrp="1"/>
          </p:cNvSpPr>
          <p:nvPr>
            <p:ph type="pic" idx="4"/>
          </p:nvPr>
        </p:nvSpPr>
        <p:spPr>
          <a:xfrm>
            <a:off x="7629942" y="988301"/>
            <a:ext cx="3765470" cy="586969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Текст+устройство">
  <p:cSld name="20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79"/>
          <p:cNvSpPr txBox="1">
            <a:spLocks noGrp="1"/>
          </p:cNvSpPr>
          <p:nvPr>
            <p:ph type="title"/>
          </p:nvPr>
        </p:nvSpPr>
        <p:spPr>
          <a:xfrm>
            <a:off x="874712" y="728663"/>
            <a:ext cx="10442575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0" name="Google Shape;520;p79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21" name="Google Shape;521;p79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10479087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2" name="Google Shape;522;p79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3" name="Google Shape;523;p79"/>
          <p:cNvSpPr txBox="1">
            <a:spLocks noGrp="1"/>
          </p:cNvSpPr>
          <p:nvPr>
            <p:ph type="body" idx="3"/>
          </p:nvPr>
        </p:nvSpPr>
        <p:spPr>
          <a:xfrm>
            <a:off x="874713" y="1724026"/>
            <a:ext cx="5074142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24" name="Google Shape;524;p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36803" y="7620"/>
            <a:ext cx="7848000" cy="78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p79"/>
          <p:cNvSpPr>
            <a:spLocks noGrp="1"/>
          </p:cNvSpPr>
          <p:nvPr>
            <p:ph type="pic" idx="4"/>
          </p:nvPr>
        </p:nvSpPr>
        <p:spPr>
          <a:xfrm>
            <a:off x="6406406" y="2025014"/>
            <a:ext cx="5908040" cy="377571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1_Текст+устройство">
  <p:cSld name="21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0"/>
          <p:cNvSpPr txBox="1">
            <a:spLocks noGrp="1"/>
          </p:cNvSpPr>
          <p:nvPr>
            <p:ph type="title"/>
          </p:nvPr>
        </p:nvSpPr>
        <p:spPr>
          <a:xfrm>
            <a:off x="874712" y="728663"/>
            <a:ext cx="10442575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C6"/>
              </a:buClr>
              <a:buSzPts val="4400"/>
              <a:buFont typeface="Arial"/>
              <a:buNone/>
              <a:defRPr>
                <a:solidFill>
                  <a:srgbClr val="1C24C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8" name="Google Shape;528;p80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29" name="Google Shape;529;p80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10442574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0" name="Google Shape;530;p80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1" name="Google Shape;531;p80"/>
          <p:cNvSpPr txBox="1">
            <a:spLocks noGrp="1"/>
          </p:cNvSpPr>
          <p:nvPr>
            <p:ph type="body" idx="3"/>
          </p:nvPr>
        </p:nvSpPr>
        <p:spPr>
          <a:xfrm>
            <a:off x="874713" y="1724026"/>
            <a:ext cx="4993651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2080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920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600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32" name="Google Shape;532;p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7823" y="7620"/>
            <a:ext cx="7848000" cy="78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p80"/>
          <p:cNvSpPr>
            <a:spLocks noGrp="1"/>
          </p:cNvSpPr>
          <p:nvPr>
            <p:ph type="pic" idx="4"/>
          </p:nvPr>
        </p:nvSpPr>
        <p:spPr>
          <a:xfrm>
            <a:off x="6427426" y="2025014"/>
            <a:ext cx="5908040" cy="377571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_Текст+устройство">
  <p:cSld name="29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1"/>
          <p:cNvSpPr txBox="1">
            <a:spLocks noGrp="1"/>
          </p:cNvSpPr>
          <p:nvPr>
            <p:ph type="title"/>
          </p:nvPr>
        </p:nvSpPr>
        <p:spPr>
          <a:xfrm>
            <a:off x="874712" y="728663"/>
            <a:ext cx="7518423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6" name="Google Shape;536;p81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37" name="Google Shape;537;p81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5317743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38" name="Google Shape;538;p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8204669" y="-258054"/>
            <a:ext cx="5403217" cy="5403217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81"/>
          <p:cNvSpPr txBox="1">
            <a:spLocks noGrp="1"/>
          </p:cNvSpPr>
          <p:nvPr>
            <p:ph type="body" idx="2"/>
          </p:nvPr>
        </p:nvSpPr>
        <p:spPr>
          <a:xfrm>
            <a:off x="874714" y="180000"/>
            <a:ext cx="7518422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0" name="Google Shape;540;p81"/>
          <p:cNvSpPr txBox="1">
            <a:spLocks noGrp="1"/>
          </p:cNvSpPr>
          <p:nvPr>
            <p:ph type="body" idx="3"/>
          </p:nvPr>
        </p:nvSpPr>
        <p:spPr>
          <a:xfrm>
            <a:off x="874713" y="1724026"/>
            <a:ext cx="5317743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1" name="Google Shape;541;p81"/>
          <p:cNvSpPr>
            <a:spLocks noGrp="1"/>
          </p:cNvSpPr>
          <p:nvPr>
            <p:ph type="pic" idx="4"/>
          </p:nvPr>
        </p:nvSpPr>
        <p:spPr>
          <a:xfrm>
            <a:off x="9626837" y="419618"/>
            <a:ext cx="2589363" cy="4047875"/>
          </a:xfrm>
          <a:prstGeom prst="rect">
            <a:avLst/>
          </a:prstGeom>
          <a:noFill/>
          <a:ln>
            <a:noFill/>
          </a:ln>
        </p:spPr>
      </p:sp>
      <p:pic>
        <p:nvPicPr>
          <p:cNvPr id="542" name="Google Shape;542;p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5269620" y="1267688"/>
            <a:ext cx="5403474" cy="5403474"/>
          </a:xfrm>
          <a:prstGeom prst="rect">
            <a:avLst/>
          </a:prstGeom>
          <a:noFill/>
          <a:ln>
            <a:noFill/>
          </a:ln>
        </p:spPr>
      </p:pic>
      <p:sp>
        <p:nvSpPr>
          <p:cNvPr id="543" name="Google Shape;543;p81"/>
          <p:cNvSpPr>
            <a:spLocks noGrp="1"/>
          </p:cNvSpPr>
          <p:nvPr>
            <p:ph type="pic" idx="5"/>
          </p:nvPr>
        </p:nvSpPr>
        <p:spPr>
          <a:xfrm>
            <a:off x="6687884" y="1935379"/>
            <a:ext cx="2589363" cy="404787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Текст+устройство">
  <p:cSld name="17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82"/>
          <p:cNvSpPr txBox="1">
            <a:spLocks noGrp="1"/>
          </p:cNvSpPr>
          <p:nvPr>
            <p:ph type="title"/>
          </p:nvPr>
        </p:nvSpPr>
        <p:spPr>
          <a:xfrm>
            <a:off x="874712" y="728663"/>
            <a:ext cx="7518423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C7DDF"/>
              </a:buClr>
              <a:buSzPts val="4400"/>
              <a:buFont typeface="Arial"/>
              <a:buNone/>
              <a:defRPr>
                <a:solidFill>
                  <a:srgbClr val="AC7DD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6" name="Google Shape;546;p82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47" name="Google Shape;547;p82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5340892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8" name="Google Shape;548;p82"/>
          <p:cNvSpPr txBox="1">
            <a:spLocks noGrp="1"/>
          </p:cNvSpPr>
          <p:nvPr>
            <p:ph type="body" idx="2"/>
          </p:nvPr>
        </p:nvSpPr>
        <p:spPr>
          <a:xfrm>
            <a:off x="874714" y="180000"/>
            <a:ext cx="7518422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9" name="Google Shape;549;p82"/>
          <p:cNvSpPr txBox="1">
            <a:spLocks noGrp="1"/>
          </p:cNvSpPr>
          <p:nvPr>
            <p:ph type="body" idx="3"/>
          </p:nvPr>
        </p:nvSpPr>
        <p:spPr>
          <a:xfrm>
            <a:off x="874713" y="1724026"/>
            <a:ext cx="5340892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2080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920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600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50" name="Google Shape;550;p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8204669" y="-258054"/>
            <a:ext cx="5403217" cy="5403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5269620" y="1267688"/>
            <a:ext cx="5403474" cy="5403474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Google Shape;552;p82"/>
          <p:cNvSpPr>
            <a:spLocks noGrp="1"/>
          </p:cNvSpPr>
          <p:nvPr>
            <p:ph type="pic" idx="4"/>
          </p:nvPr>
        </p:nvSpPr>
        <p:spPr>
          <a:xfrm>
            <a:off x="9626837" y="419618"/>
            <a:ext cx="2589363" cy="4047875"/>
          </a:xfrm>
          <a:prstGeom prst="rect">
            <a:avLst/>
          </a:prstGeom>
          <a:noFill/>
          <a:ln>
            <a:noFill/>
          </a:ln>
        </p:spPr>
      </p:sp>
      <p:sp>
        <p:nvSpPr>
          <p:cNvPr id="553" name="Google Shape;553;p82"/>
          <p:cNvSpPr>
            <a:spLocks noGrp="1"/>
          </p:cNvSpPr>
          <p:nvPr>
            <p:ph type="pic" idx="5"/>
          </p:nvPr>
        </p:nvSpPr>
        <p:spPr>
          <a:xfrm>
            <a:off x="6687884" y="1935379"/>
            <a:ext cx="2589363" cy="404787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4_Текст+устройство">
  <p:cSld name="24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83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671038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6" name="Google Shape;556;p83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57" name="Google Shape;557;p83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566323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8" name="Google Shape;558;p83"/>
          <p:cNvSpPr txBox="1">
            <a:spLocks noGrp="1"/>
          </p:cNvSpPr>
          <p:nvPr>
            <p:ph type="body" idx="2"/>
          </p:nvPr>
        </p:nvSpPr>
        <p:spPr>
          <a:xfrm>
            <a:off x="874714" y="180000"/>
            <a:ext cx="667103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9" name="Google Shape;559;p83"/>
          <p:cNvSpPr txBox="1">
            <a:spLocks noGrp="1"/>
          </p:cNvSpPr>
          <p:nvPr>
            <p:ph type="body" idx="3"/>
          </p:nvPr>
        </p:nvSpPr>
        <p:spPr>
          <a:xfrm>
            <a:off x="874713" y="1724026"/>
            <a:ext cx="6024852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60" name="Google Shape;560;p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51213" y="-977584"/>
            <a:ext cx="5403217" cy="5403217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Google Shape;561;p83"/>
          <p:cNvSpPr>
            <a:spLocks noGrp="1"/>
          </p:cNvSpPr>
          <p:nvPr>
            <p:ph type="pic" idx="4"/>
          </p:nvPr>
        </p:nvSpPr>
        <p:spPr>
          <a:xfrm>
            <a:off x="8116453" y="416972"/>
            <a:ext cx="4046400" cy="2588400"/>
          </a:xfrm>
          <a:prstGeom prst="rect">
            <a:avLst/>
          </a:prstGeom>
          <a:noFill/>
          <a:ln>
            <a:noFill/>
          </a:ln>
        </p:spPr>
      </p:sp>
      <p:pic>
        <p:nvPicPr>
          <p:cNvPr id="562" name="Google Shape;562;p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75454" y="2312384"/>
            <a:ext cx="5403217" cy="5403217"/>
          </a:xfrm>
          <a:prstGeom prst="rect">
            <a:avLst/>
          </a:prstGeom>
          <a:noFill/>
          <a:ln>
            <a:noFill/>
          </a:ln>
        </p:spPr>
      </p:pic>
      <p:sp>
        <p:nvSpPr>
          <p:cNvPr id="563" name="Google Shape;563;p83"/>
          <p:cNvSpPr>
            <a:spLocks noGrp="1"/>
          </p:cNvSpPr>
          <p:nvPr>
            <p:ph type="pic" idx="5"/>
          </p:nvPr>
        </p:nvSpPr>
        <p:spPr>
          <a:xfrm>
            <a:off x="7243646" y="3702545"/>
            <a:ext cx="4046400" cy="2588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Заголовок и объект">
  <p:cSld name="3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A4E7"/>
              </a:buClr>
              <a:buSzPts val="4400"/>
              <a:buFont typeface="Arial"/>
              <a:buNone/>
              <a:defRPr>
                <a:solidFill>
                  <a:srgbClr val="53A4E7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5EA6E8"/>
              </a:buClr>
              <a:buSzPts val="2080"/>
              <a:buChar char="▪"/>
              <a:defRPr>
                <a:solidFill>
                  <a:srgbClr val="3A3838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5EA6E8"/>
              </a:buClr>
              <a:buSzPts val="1920"/>
              <a:buChar char="▪"/>
              <a:defRPr>
                <a:solidFill>
                  <a:srgbClr val="3A3838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5EA6E8"/>
              </a:buClr>
              <a:buSzPts val="1600"/>
              <a:buChar char="▪"/>
              <a:defRPr>
                <a:solidFill>
                  <a:srgbClr val="3A3838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5EA6E8"/>
              </a:buClr>
              <a:buSzPts val="1440"/>
              <a:buChar char="▪"/>
              <a:defRPr>
                <a:solidFill>
                  <a:srgbClr val="3A3838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5EA6E8"/>
              </a:buClr>
              <a:buSzPts val="1440"/>
              <a:buChar char="▪"/>
              <a:defRPr>
                <a:solidFill>
                  <a:srgbClr val="3A3838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 b="0" i="0" u="none" strike="noStrike" cap="none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 b="0" i="0" u="none" strike="noStrike" cap="none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 b="0" i="0" u="none" strike="noStrike" cap="none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 b="0" i="0" u="none" strike="noStrike" cap="none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 b="0" i="0" u="none" strike="noStrike" cap="none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 b="0" i="0" u="none" strike="noStrike" cap="none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 b="0" i="0" u="none" strike="noStrike" cap="none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 b="0" i="0" u="none" strike="noStrike" cap="none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 b="0" i="0" u="none" strike="noStrike" cap="none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2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_Текст+устройство">
  <p:cSld name="25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84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671038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C7DDF"/>
              </a:buClr>
              <a:buSzPts val="4400"/>
              <a:buFont typeface="Arial"/>
              <a:buNone/>
              <a:defRPr>
                <a:solidFill>
                  <a:srgbClr val="AC7DD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6" name="Google Shape;566;p84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67" name="Google Shape;567;p84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5663236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8" name="Google Shape;568;p84"/>
          <p:cNvSpPr txBox="1">
            <a:spLocks noGrp="1"/>
          </p:cNvSpPr>
          <p:nvPr>
            <p:ph type="body" idx="2"/>
          </p:nvPr>
        </p:nvSpPr>
        <p:spPr>
          <a:xfrm>
            <a:off x="874714" y="180000"/>
            <a:ext cx="667103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9" name="Google Shape;569;p84"/>
          <p:cNvSpPr txBox="1">
            <a:spLocks noGrp="1"/>
          </p:cNvSpPr>
          <p:nvPr>
            <p:ph type="body" idx="3"/>
          </p:nvPr>
        </p:nvSpPr>
        <p:spPr>
          <a:xfrm>
            <a:off x="874713" y="1724026"/>
            <a:ext cx="5663236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2080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920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600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70" name="Google Shape;570;p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51213" y="-977584"/>
            <a:ext cx="5403217" cy="5403217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84"/>
          <p:cNvSpPr>
            <a:spLocks noGrp="1"/>
          </p:cNvSpPr>
          <p:nvPr>
            <p:ph type="pic" idx="4"/>
          </p:nvPr>
        </p:nvSpPr>
        <p:spPr>
          <a:xfrm>
            <a:off x="8116453" y="416972"/>
            <a:ext cx="4046400" cy="2588400"/>
          </a:xfrm>
          <a:prstGeom prst="rect">
            <a:avLst/>
          </a:prstGeom>
          <a:noFill/>
          <a:ln>
            <a:noFill/>
          </a:ln>
        </p:spPr>
      </p:sp>
      <p:pic>
        <p:nvPicPr>
          <p:cNvPr id="572" name="Google Shape;572;p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75454" y="2312384"/>
            <a:ext cx="5403217" cy="5403217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Google Shape;573;p84"/>
          <p:cNvSpPr>
            <a:spLocks noGrp="1"/>
          </p:cNvSpPr>
          <p:nvPr>
            <p:ph type="pic" idx="5"/>
          </p:nvPr>
        </p:nvSpPr>
        <p:spPr>
          <a:xfrm>
            <a:off x="7243646" y="3702545"/>
            <a:ext cx="4046400" cy="2588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Текст+устройство">
  <p:cSld name="14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85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049962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C7DDF"/>
              </a:buClr>
              <a:buSzPts val="4400"/>
              <a:buFont typeface="Arial"/>
              <a:buNone/>
              <a:defRPr>
                <a:solidFill>
                  <a:srgbClr val="AC7DD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576" name="Google Shape;576;p8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87390" y="108853"/>
            <a:ext cx="7740000" cy="77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7" name="Google Shape;577;p85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78" name="Google Shape;578;p85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9" name="Google Shape;579;p85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0" name="Google Shape;580;p85"/>
          <p:cNvSpPr txBox="1">
            <a:spLocks noGrp="1"/>
          </p:cNvSpPr>
          <p:nvPr>
            <p:ph type="body" idx="3"/>
          </p:nvPr>
        </p:nvSpPr>
        <p:spPr>
          <a:xfrm>
            <a:off x="874713" y="1724026"/>
            <a:ext cx="6024852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2080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920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600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1" name="Google Shape;581;p85"/>
          <p:cNvSpPr>
            <a:spLocks noGrp="1"/>
          </p:cNvSpPr>
          <p:nvPr>
            <p:ph type="pic" idx="4"/>
          </p:nvPr>
        </p:nvSpPr>
        <p:spPr>
          <a:xfrm>
            <a:off x="7915827" y="1219390"/>
            <a:ext cx="3480740" cy="559098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_Текст+устройство">
  <p:cSld name="23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86"/>
          <p:cNvSpPr txBox="1">
            <a:spLocks noGrp="1"/>
          </p:cNvSpPr>
          <p:nvPr>
            <p:ph type="title"/>
          </p:nvPr>
        </p:nvSpPr>
        <p:spPr>
          <a:xfrm>
            <a:off x="874712" y="728663"/>
            <a:ext cx="10442575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C7DDF"/>
              </a:buClr>
              <a:buSzPts val="4400"/>
              <a:buFont typeface="Arial"/>
              <a:buNone/>
              <a:defRPr>
                <a:solidFill>
                  <a:srgbClr val="AC7DD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584" name="Google Shape;584;p8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5553082" y="120283"/>
            <a:ext cx="7740000" cy="77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85" name="Google Shape;585;p86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86" name="Google Shape;586;p86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10442575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7" name="Google Shape;587;p86"/>
          <p:cNvSpPr txBox="1">
            <a:spLocks noGrp="1"/>
          </p:cNvSpPr>
          <p:nvPr>
            <p:ph type="body" idx="2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AC7DD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8" name="Google Shape;588;p86"/>
          <p:cNvSpPr txBox="1">
            <a:spLocks noGrp="1"/>
          </p:cNvSpPr>
          <p:nvPr>
            <p:ph type="body" idx="3"/>
          </p:nvPr>
        </p:nvSpPr>
        <p:spPr>
          <a:xfrm>
            <a:off x="874713" y="1724026"/>
            <a:ext cx="5047114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2080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920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600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C7DDF"/>
              </a:buClr>
              <a:buSzPts val="1440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9" name="Google Shape;589;p86"/>
          <p:cNvSpPr>
            <a:spLocks noGrp="1"/>
          </p:cNvSpPr>
          <p:nvPr>
            <p:ph type="pic" idx="4"/>
          </p:nvPr>
        </p:nvSpPr>
        <p:spPr>
          <a:xfrm>
            <a:off x="6654164" y="2262505"/>
            <a:ext cx="5537836" cy="345757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Текст+устройство">
  <p:cSld name="18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1" name="Google Shape;591;p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35920" y="-211597"/>
            <a:ext cx="5024486" cy="5024486"/>
          </a:xfrm>
          <a:prstGeom prst="rect">
            <a:avLst/>
          </a:prstGeom>
          <a:noFill/>
          <a:ln>
            <a:noFill/>
          </a:ln>
        </p:spPr>
      </p:pic>
      <p:sp>
        <p:nvSpPr>
          <p:cNvPr id="592" name="Google Shape;592;p87"/>
          <p:cNvSpPr>
            <a:spLocks noGrp="1"/>
          </p:cNvSpPr>
          <p:nvPr>
            <p:ph type="pic" idx="2"/>
          </p:nvPr>
        </p:nvSpPr>
        <p:spPr>
          <a:xfrm>
            <a:off x="9918737" y="495596"/>
            <a:ext cx="2251232" cy="3610100"/>
          </a:xfrm>
          <a:prstGeom prst="rect">
            <a:avLst/>
          </a:prstGeom>
          <a:noFill/>
          <a:ln>
            <a:noFill/>
          </a:ln>
        </p:spPr>
      </p:sp>
      <p:pic>
        <p:nvPicPr>
          <p:cNvPr id="593" name="Google Shape;593;p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24670" y="1997066"/>
            <a:ext cx="5024486" cy="5024486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87"/>
          <p:cNvSpPr>
            <a:spLocks noGrp="1"/>
          </p:cNvSpPr>
          <p:nvPr>
            <p:ph type="pic" idx="3"/>
          </p:nvPr>
        </p:nvSpPr>
        <p:spPr>
          <a:xfrm>
            <a:off x="7209014" y="2707988"/>
            <a:ext cx="2251232" cy="3610100"/>
          </a:xfrm>
          <a:prstGeom prst="rect">
            <a:avLst/>
          </a:prstGeom>
          <a:noFill/>
          <a:ln>
            <a:noFill/>
          </a:ln>
        </p:spPr>
      </p:sp>
      <p:sp>
        <p:nvSpPr>
          <p:cNvPr id="595" name="Google Shape;595;p87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7840662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6" name="Google Shape;596;p87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97" name="Google Shape;597;p87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5859462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8" name="Google Shape;598;p87"/>
          <p:cNvSpPr txBox="1">
            <a:spLocks noGrp="1"/>
          </p:cNvSpPr>
          <p:nvPr>
            <p:ph type="body" idx="4"/>
          </p:nvPr>
        </p:nvSpPr>
        <p:spPr>
          <a:xfrm>
            <a:off x="874714" y="180000"/>
            <a:ext cx="7840662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9" name="Google Shape;599;p87"/>
          <p:cNvSpPr txBox="1">
            <a:spLocks noGrp="1"/>
          </p:cNvSpPr>
          <p:nvPr>
            <p:ph type="body" idx="5"/>
          </p:nvPr>
        </p:nvSpPr>
        <p:spPr>
          <a:xfrm>
            <a:off x="874713" y="1724026"/>
            <a:ext cx="5875810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6_Текст+устройство">
  <p:cSld name="26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88"/>
          <p:cNvSpPr txBox="1">
            <a:spLocks noGrp="1"/>
          </p:cNvSpPr>
          <p:nvPr>
            <p:ph type="title"/>
          </p:nvPr>
        </p:nvSpPr>
        <p:spPr>
          <a:xfrm>
            <a:off x="874712" y="728663"/>
            <a:ext cx="7906431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99FEB"/>
              </a:buClr>
              <a:buSzPts val="4400"/>
              <a:buFont typeface="Arial"/>
              <a:buNone/>
              <a:defRPr>
                <a:solidFill>
                  <a:srgbClr val="799FEB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2" name="Google Shape;602;p88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603" name="Google Shape;603;p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35920" y="-211597"/>
            <a:ext cx="5024486" cy="5024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p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24670" y="1997066"/>
            <a:ext cx="5024486" cy="5024486"/>
          </a:xfrm>
          <a:prstGeom prst="rect">
            <a:avLst/>
          </a:prstGeom>
          <a:noFill/>
          <a:ln>
            <a:noFill/>
          </a:ln>
        </p:spPr>
      </p:pic>
      <p:sp>
        <p:nvSpPr>
          <p:cNvPr id="605" name="Google Shape;605;p88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5685368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6" name="Google Shape;606;p88"/>
          <p:cNvSpPr txBox="1">
            <a:spLocks noGrp="1"/>
          </p:cNvSpPr>
          <p:nvPr>
            <p:ph type="body" idx="2"/>
          </p:nvPr>
        </p:nvSpPr>
        <p:spPr>
          <a:xfrm>
            <a:off x="874714" y="180000"/>
            <a:ext cx="7906430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7" name="Google Shape;607;p88"/>
          <p:cNvSpPr>
            <a:spLocks noGrp="1"/>
          </p:cNvSpPr>
          <p:nvPr>
            <p:ph type="pic" idx="3"/>
          </p:nvPr>
        </p:nvSpPr>
        <p:spPr>
          <a:xfrm>
            <a:off x="9918737" y="495596"/>
            <a:ext cx="2251232" cy="3610100"/>
          </a:xfrm>
          <a:prstGeom prst="rect">
            <a:avLst/>
          </a:prstGeom>
          <a:noFill/>
          <a:ln>
            <a:noFill/>
          </a:ln>
        </p:spPr>
      </p:sp>
      <p:sp>
        <p:nvSpPr>
          <p:cNvPr id="608" name="Google Shape;608;p88"/>
          <p:cNvSpPr>
            <a:spLocks noGrp="1"/>
          </p:cNvSpPr>
          <p:nvPr>
            <p:ph type="pic" idx="4"/>
          </p:nvPr>
        </p:nvSpPr>
        <p:spPr>
          <a:xfrm>
            <a:off x="7209014" y="2709894"/>
            <a:ext cx="2251232" cy="3610100"/>
          </a:xfrm>
          <a:prstGeom prst="rect">
            <a:avLst/>
          </a:prstGeom>
          <a:noFill/>
          <a:ln>
            <a:noFill/>
          </a:ln>
        </p:spPr>
      </p:sp>
      <p:sp>
        <p:nvSpPr>
          <p:cNvPr id="609" name="Google Shape;609;p88"/>
          <p:cNvSpPr txBox="1">
            <a:spLocks noGrp="1"/>
          </p:cNvSpPr>
          <p:nvPr>
            <p:ph type="body" idx="5"/>
          </p:nvPr>
        </p:nvSpPr>
        <p:spPr>
          <a:xfrm>
            <a:off x="874713" y="1724026"/>
            <a:ext cx="568536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1_Текст+устройство">
  <p:cSld name="31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1" name="Google Shape;611;p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7239776" y="-955259"/>
            <a:ext cx="5679364" cy="5679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p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5924057" y="2031738"/>
            <a:ext cx="5679364" cy="5679364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89"/>
          <p:cNvSpPr>
            <a:spLocks noGrp="1"/>
          </p:cNvSpPr>
          <p:nvPr>
            <p:ph type="pic" idx="2"/>
          </p:nvPr>
        </p:nvSpPr>
        <p:spPr>
          <a:xfrm>
            <a:off x="8043443" y="602825"/>
            <a:ext cx="4087271" cy="2544564"/>
          </a:xfrm>
          <a:prstGeom prst="rect">
            <a:avLst/>
          </a:prstGeom>
          <a:noFill/>
          <a:ln>
            <a:noFill/>
          </a:ln>
        </p:spPr>
      </p:sp>
      <p:sp>
        <p:nvSpPr>
          <p:cNvPr id="614" name="Google Shape;614;p89"/>
          <p:cNvSpPr>
            <a:spLocks noGrp="1"/>
          </p:cNvSpPr>
          <p:nvPr>
            <p:ph type="pic" idx="3"/>
          </p:nvPr>
        </p:nvSpPr>
        <p:spPr>
          <a:xfrm>
            <a:off x="6723606" y="3587708"/>
            <a:ext cx="4087271" cy="2544564"/>
          </a:xfrm>
          <a:prstGeom prst="rect">
            <a:avLst/>
          </a:prstGeom>
          <a:noFill/>
          <a:ln>
            <a:noFill/>
          </a:ln>
        </p:spPr>
      </p:sp>
      <p:sp>
        <p:nvSpPr>
          <p:cNvPr id="615" name="Google Shape;615;p89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428645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6" name="Google Shape;616;p89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17" name="Google Shape;617;p89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5221287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8" name="Google Shape;618;p89"/>
          <p:cNvSpPr txBox="1">
            <a:spLocks noGrp="1"/>
          </p:cNvSpPr>
          <p:nvPr>
            <p:ph type="body" idx="4"/>
          </p:nvPr>
        </p:nvSpPr>
        <p:spPr>
          <a:xfrm>
            <a:off x="874714" y="180000"/>
            <a:ext cx="6428645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9" name="Google Shape;619;p89"/>
          <p:cNvSpPr txBox="1">
            <a:spLocks noGrp="1"/>
          </p:cNvSpPr>
          <p:nvPr>
            <p:ph type="body" idx="5"/>
          </p:nvPr>
        </p:nvSpPr>
        <p:spPr>
          <a:xfrm>
            <a:off x="874713" y="1724026"/>
            <a:ext cx="5253050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2_Текст+устройство">
  <p:cSld name="32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90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428646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99FEB"/>
              </a:buClr>
              <a:buSzPts val="4400"/>
              <a:buFont typeface="Arial"/>
              <a:buNone/>
              <a:defRPr>
                <a:solidFill>
                  <a:srgbClr val="799FEB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2" name="Google Shape;622;p90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623" name="Google Shape;623;p9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7239776" y="-955259"/>
            <a:ext cx="5679364" cy="5679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" name="Google Shape;624;p9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5924057" y="2031738"/>
            <a:ext cx="5679364" cy="5679364"/>
          </a:xfrm>
          <a:prstGeom prst="rect">
            <a:avLst/>
          </a:prstGeom>
          <a:noFill/>
          <a:ln>
            <a:noFill/>
          </a:ln>
        </p:spPr>
      </p:pic>
      <p:sp>
        <p:nvSpPr>
          <p:cNvPr id="625" name="Google Shape;625;p90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5221288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6" name="Google Shape;626;p90"/>
          <p:cNvSpPr txBox="1">
            <a:spLocks noGrp="1"/>
          </p:cNvSpPr>
          <p:nvPr>
            <p:ph type="body" idx="2"/>
          </p:nvPr>
        </p:nvSpPr>
        <p:spPr>
          <a:xfrm>
            <a:off x="874714" y="180000"/>
            <a:ext cx="6428645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799FE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7" name="Google Shape;627;p90"/>
          <p:cNvSpPr>
            <a:spLocks noGrp="1"/>
          </p:cNvSpPr>
          <p:nvPr>
            <p:ph type="pic" idx="3"/>
          </p:nvPr>
        </p:nvSpPr>
        <p:spPr>
          <a:xfrm>
            <a:off x="8043443" y="602825"/>
            <a:ext cx="4087271" cy="2544564"/>
          </a:xfrm>
          <a:prstGeom prst="rect">
            <a:avLst/>
          </a:prstGeom>
          <a:noFill/>
          <a:ln>
            <a:noFill/>
          </a:ln>
        </p:spPr>
      </p:sp>
      <p:sp>
        <p:nvSpPr>
          <p:cNvPr id="628" name="Google Shape;628;p90"/>
          <p:cNvSpPr>
            <a:spLocks noGrp="1"/>
          </p:cNvSpPr>
          <p:nvPr>
            <p:ph type="pic" idx="4"/>
          </p:nvPr>
        </p:nvSpPr>
        <p:spPr>
          <a:xfrm>
            <a:off x="6723606" y="3587708"/>
            <a:ext cx="4087271" cy="2544564"/>
          </a:xfrm>
          <a:prstGeom prst="rect">
            <a:avLst/>
          </a:prstGeom>
          <a:noFill/>
          <a:ln>
            <a:noFill/>
          </a:ln>
        </p:spPr>
      </p:sp>
      <p:sp>
        <p:nvSpPr>
          <p:cNvPr id="629" name="Google Shape;629;p90"/>
          <p:cNvSpPr txBox="1">
            <a:spLocks noGrp="1"/>
          </p:cNvSpPr>
          <p:nvPr>
            <p:ph type="body" idx="5"/>
          </p:nvPr>
        </p:nvSpPr>
        <p:spPr>
          <a:xfrm>
            <a:off x="874713" y="1724026"/>
            <a:ext cx="52212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_Текст+устройство">
  <p:cSld name="19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Google Shape;631;p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68365" y="402250"/>
            <a:ext cx="7247680" cy="7247680"/>
          </a:xfrm>
          <a:prstGeom prst="rect">
            <a:avLst/>
          </a:prstGeom>
          <a:noFill/>
          <a:ln>
            <a:noFill/>
          </a:ln>
        </p:spPr>
      </p:pic>
      <p:sp>
        <p:nvSpPr>
          <p:cNvPr id="632" name="Google Shape;632;p91"/>
          <p:cNvSpPr>
            <a:spLocks noGrp="1"/>
          </p:cNvSpPr>
          <p:nvPr>
            <p:ph type="pic" idx="2"/>
          </p:nvPr>
        </p:nvSpPr>
        <p:spPr>
          <a:xfrm>
            <a:off x="7585667" y="1006561"/>
            <a:ext cx="3799585" cy="5922878"/>
          </a:xfrm>
          <a:prstGeom prst="rect">
            <a:avLst/>
          </a:prstGeom>
          <a:noFill/>
          <a:ln>
            <a:noFill/>
          </a:ln>
        </p:spPr>
      </p:sp>
      <p:sp>
        <p:nvSpPr>
          <p:cNvPr id="633" name="Google Shape;633;p91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110288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C6"/>
              </a:buClr>
              <a:buSzPts val="4400"/>
              <a:buFont typeface="Arial"/>
              <a:buNone/>
              <a:defRPr>
                <a:solidFill>
                  <a:srgbClr val="1C24C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4" name="Google Shape;634;p91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35" name="Google Shape;635;p91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6110288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6" name="Google Shape;636;p91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1C24C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7" name="Google Shape;637;p91"/>
          <p:cNvSpPr txBox="1">
            <a:spLocks noGrp="1"/>
          </p:cNvSpPr>
          <p:nvPr>
            <p:ph type="body" idx="4"/>
          </p:nvPr>
        </p:nvSpPr>
        <p:spPr>
          <a:xfrm>
            <a:off x="874713" y="1724026"/>
            <a:ext cx="6024852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2080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920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600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C24C6"/>
              </a:buClr>
              <a:buSzPts val="1440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Текст+устройство">
  <p:cSld name="13_Текст+устройство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9" name="Google Shape;639;p9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9885" y="180000"/>
            <a:ext cx="8051150" cy="8051150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92"/>
          <p:cNvSpPr>
            <a:spLocks noGrp="1"/>
          </p:cNvSpPr>
          <p:nvPr>
            <p:ph type="pic" idx="2"/>
          </p:nvPr>
        </p:nvSpPr>
        <p:spPr>
          <a:xfrm>
            <a:off x="7870510" y="1509711"/>
            <a:ext cx="3185634" cy="4948239"/>
          </a:xfrm>
          <a:prstGeom prst="rect">
            <a:avLst/>
          </a:prstGeom>
          <a:noFill/>
          <a:ln>
            <a:noFill/>
          </a:ln>
        </p:spPr>
      </p:sp>
      <p:sp>
        <p:nvSpPr>
          <p:cNvPr id="641" name="Google Shape;641;p92"/>
          <p:cNvSpPr txBox="1">
            <a:spLocks noGrp="1"/>
          </p:cNvSpPr>
          <p:nvPr>
            <p:ph type="title"/>
          </p:nvPr>
        </p:nvSpPr>
        <p:spPr>
          <a:xfrm>
            <a:off x="874713" y="728663"/>
            <a:ext cx="6024852" cy="72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2" name="Google Shape;642;p92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43" name="Google Shape;643;p92"/>
          <p:cNvSpPr txBox="1">
            <a:spLocks noGrp="1"/>
          </p:cNvSpPr>
          <p:nvPr>
            <p:ph type="body" idx="1"/>
          </p:nvPr>
        </p:nvSpPr>
        <p:spPr>
          <a:xfrm>
            <a:off x="874713" y="6298565"/>
            <a:ext cx="6024852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4" name="Google Shape;644;p92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5" name="Google Shape;645;p92"/>
          <p:cNvSpPr txBox="1">
            <a:spLocks noGrp="1"/>
          </p:cNvSpPr>
          <p:nvPr>
            <p:ph type="body" idx="4"/>
          </p:nvPr>
        </p:nvSpPr>
        <p:spPr>
          <a:xfrm>
            <a:off x="874713" y="1724026"/>
            <a:ext cx="6024852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2080"/>
              <a:buChar char="▪"/>
              <a:defRPr/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920"/>
              <a:buChar char="▪"/>
              <a:defRPr/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60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D1E5FF"/>
              </a:buClr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Заголовок и объект">
  <p:cSld name="10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7" name="Google Shape;647;p9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9885" y="180000"/>
            <a:ext cx="8051150" cy="8051150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Google Shape;648;p93"/>
          <p:cNvSpPr>
            <a:spLocks noGrp="1"/>
          </p:cNvSpPr>
          <p:nvPr>
            <p:ph type="pic" idx="2"/>
          </p:nvPr>
        </p:nvSpPr>
        <p:spPr>
          <a:xfrm>
            <a:off x="7870510" y="1509711"/>
            <a:ext cx="3185634" cy="4948239"/>
          </a:xfrm>
          <a:prstGeom prst="rect">
            <a:avLst/>
          </a:prstGeom>
          <a:noFill/>
          <a:ln>
            <a:noFill/>
          </a:ln>
        </p:spPr>
      </p:sp>
      <p:sp>
        <p:nvSpPr>
          <p:cNvPr id="649" name="Google Shape;649;p93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6026400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A4E7"/>
              </a:buClr>
              <a:buSzPts val="4400"/>
              <a:buFont typeface="Arial"/>
              <a:buNone/>
              <a:defRPr>
                <a:solidFill>
                  <a:srgbClr val="53A4E7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0" name="Google Shape;650;p93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51" name="Google Shape;651;p93"/>
          <p:cNvSpPr txBox="1">
            <a:spLocks noGrp="1"/>
          </p:cNvSpPr>
          <p:nvPr>
            <p:ph type="body" idx="1"/>
          </p:nvPr>
        </p:nvSpPr>
        <p:spPr>
          <a:xfrm>
            <a:off x="874712" y="6298565"/>
            <a:ext cx="6026400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2" name="Google Shape;652;p93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53A4E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3" name="Google Shape;653;p93"/>
          <p:cNvSpPr txBox="1">
            <a:spLocks noGrp="1"/>
          </p:cNvSpPr>
          <p:nvPr>
            <p:ph type="body" idx="4"/>
          </p:nvPr>
        </p:nvSpPr>
        <p:spPr>
          <a:xfrm>
            <a:off x="874713" y="1724026"/>
            <a:ext cx="6024852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6068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785D7"/>
              </a:buClr>
              <a:buSzPts val="2080"/>
              <a:buChar char="▪"/>
              <a:defRPr>
                <a:solidFill>
                  <a:schemeClr val="dk1"/>
                </a:solidFill>
              </a:defRPr>
            </a:lvl1pPr>
            <a:lvl2pPr marL="914400" lvl="1" indent="-35051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785D7"/>
              </a:buClr>
              <a:buSzPts val="1920"/>
              <a:buChar char="▪"/>
              <a:defRPr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785D7"/>
              </a:buClr>
              <a:buSzPts val="1600"/>
              <a:buChar char="▪"/>
              <a:defRPr>
                <a:solidFill>
                  <a:schemeClr val="dk1"/>
                </a:solidFill>
              </a:defRPr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785D7"/>
              </a:buClr>
              <a:buSzPts val="1440"/>
              <a:buChar char="▪"/>
              <a:defRPr>
                <a:solidFill>
                  <a:schemeClr val="dk1"/>
                </a:solidFill>
              </a:defRPr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785D7"/>
              </a:buClr>
              <a:buSzPts val="1440"/>
              <a:buChar char="▪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Заголовок и объект">
  <p:cSld name="11_Заголовок и объек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7011059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1"/>
          </p:nvPr>
        </p:nvSpPr>
        <p:spPr>
          <a:xfrm>
            <a:off x="874713" y="1724026"/>
            <a:ext cx="7035574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body" idx="2"/>
          </p:nvPr>
        </p:nvSpPr>
        <p:spPr>
          <a:xfrm>
            <a:off x="874713" y="6298565"/>
            <a:ext cx="7011060" cy="366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body" idx="3"/>
          </p:nvPr>
        </p:nvSpPr>
        <p:spPr>
          <a:xfrm>
            <a:off x="874713" y="180000"/>
            <a:ext cx="10479087" cy="4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ctr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2004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67" name="Google Shape;67;p10"/>
          <p:cNvPicPr preferRelativeResize="0"/>
          <p:nvPr/>
        </p:nvPicPr>
        <p:blipFill rotWithShape="1">
          <a:blip r:embed="rId3">
            <a:alphaModFix/>
          </a:blip>
          <a:srcRect l="25644" t="715" r="25645" b="2346"/>
          <a:stretch/>
        </p:blipFill>
        <p:spPr>
          <a:xfrm>
            <a:off x="8077200" y="804499"/>
            <a:ext cx="3480798" cy="6927261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0"/>
          <p:cNvSpPr>
            <a:spLocks noGrp="1"/>
          </p:cNvSpPr>
          <p:nvPr>
            <p:ph type="pic" idx="4"/>
          </p:nvPr>
        </p:nvSpPr>
        <p:spPr>
          <a:xfrm>
            <a:off x="8382000" y="1331119"/>
            <a:ext cx="2886075" cy="5824537"/>
          </a:xfrm>
          <a:prstGeom prst="roundRect">
            <a:avLst>
              <a:gd name="adj" fmla="val 123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40BB-2A6D-4D5D-9062-D34B1CB39824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D9C85-73C8-4EE9-9D89-6C69D4C70E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1386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4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40BB-2A6D-4D5D-9062-D34B1CB39824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D9C85-73C8-4EE9-9D89-6C69D4C70E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891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74712" y="1724026"/>
            <a:ext cx="10479087" cy="440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marR="0" lvl="0" indent="-36068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CBC4FC"/>
              </a:buClr>
              <a:buSzPts val="2080"/>
              <a:buFont typeface="Noto Sans Symbols"/>
              <a:buChar char="▪"/>
              <a:defRPr sz="2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051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CBC4FC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CBC4FC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CBC4FC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CBC4FC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874711" y="6356350"/>
            <a:ext cx="104790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43" r:id="rId1"/>
    <p:sldLayoutId id="2147483648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7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7" r:id="rId38"/>
    <p:sldLayoutId id="2147483688" r:id="rId39"/>
    <p:sldLayoutId id="2147483689" r:id="rId40"/>
    <p:sldLayoutId id="2147483690" r:id="rId41"/>
    <p:sldLayoutId id="2147483691" r:id="rId42"/>
    <p:sldLayoutId id="2147483692" r:id="rId43"/>
    <p:sldLayoutId id="2147483693" r:id="rId44"/>
    <p:sldLayoutId id="2147483694" r:id="rId45"/>
    <p:sldLayoutId id="2147483695" r:id="rId46"/>
    <p:sldLayoutId id="2147483696" r:id="rId47"/>
    <p:sldLayoutId id="2147483697" r:id="rId48"/>
    <p:sldLayoutId id="2147483698" r:id="rId49"/>
    <p:sldLayoutId id="2147483699" r:id="rId50"/>
    <p:sldLayoutId id="2147483700" r:id="rId51"/>
    <p:sldLayoutId id="2147483701" r:id="rId52"/>
    <p:sldLayoutId id="2147483702" r:id="rId53"/>
    <p:sldLayoutId id="2147483703" r:id="rId54"/>
    <p:sldLayoutId id="2147483704" r:id="rId55"/>
    <p:sldLayoutId id="2147483705" r:id="rId56"/>
    <p:sldLayoutId id="2147483706" r:id="rId57"/>
    <p:sldLayoutId id="2147483707" r:id="rId58"/>
    <p:sldLayoutId id="2147483708" r:id="rId59"/>
    <p:sldLayoutId id="2147483709" r:id="rId60"/>
    <p:sldLayoutId id="2147483710" r:id="rId61"/>
    <p:sldLayoutId id="2147483711" r:id="rId62"/>
    <p:sldLayoutId id="2147483712" r:id="rId63"/>
    <p:sldLayoutId id="2147483713" r:id="rId64"/>
    <p:sldLayoutId id="2147483714" r:id="rId65"/>
    <p:sldLayoutId id="2147483715" r:id="rId66"/>
    <p:sldLayoutId id="2147483717" r:id="rId67"/>
    <p:sldLayoutId id="2147483718" r:id="rId68"/>
    <p:sldLayoutId id="2147483719" r:id="rId69"/>
    <p:sldLayoutId id="2147483720" r:id="rId70"/>
    <p:sldLayoutId id="2147483721" r:id="rId71"/>
    <p:sldLayoutId id="2147483722" r:id="rId72"/>
    <p:sldLayoutId id="2147483723" r:id="rId73"/>
    <p:sldLayoutId id="2147483724" r:id="rId74"/>
    <p:sldLayoutId id="2147483725" r:id="rId75"/>
    <p:sldLayoutId id="2147483726" r:id="rId76"/>
    <p:sldLayoutId id="2147483727" r:id="rId77"/>
    <p:sldLayoutId id="2147483728" r:id="rId78"/>
    <p:sldLayoutId id="2147483729" r:id="rId79"/>
    <p:sldLayoutId id="2147483730" r:id="rId80"/>
    <p:sldLayoutId id="2147483731" r:id="rId81"/>
    <p:sldLayoutId id="2147483732" r:id="rId82"/>
    <p:sldLayoutId id="2147483733" r:id="rId83"/>
    <p:sldLayoutId id="2147483734" r:id="rId84"/>
    <p:sldLayoutId id="2147483735" r:id="rId85"/>
    <p:sldLayoutId id="2147483736" r:id="rId86"/>
    <p:sldLayoutId id="2147483737" r:id="rId87"/>
    <p:sldLayoutId id="2147483738" r:id="rId88"/>
    <p:sldLayoutId id="2147483739" r:id="rId89"/>
    <p:sldLayoutId id="2147483744" r:id="rId90"/>
    <p:sldLayoutId id="2147483745" r:id="rId9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551">
          <p15:clr>
            <a:srgbClr val="F26B43"/>
          </p15:clr>
        </p15:guide>
        <p15:guide id="3" pos="7129">
          <p15:clr>
            <a:srgbClr val="F26B43"/>
          </p15:clr>
        </p15:guide>
        <p15:guide id="4" orient="horz" pos="386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ve.omprussia.ru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releases.omprussia.ru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3" Type="http://schemas.openxmlformats.org/officeDocument/2006/relationships/image" Target="../media/image62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svg"/><Relationship Id="rId5" Type="http://schemas.openxmlformats.org/officeDocument/2006/relationships/image" Target="../media/image67.png"/><Relationship Id="rId10" Type="http://schemas.openxmlformats.org/officeDocument/2006/relationships/image" Target="../media/image72.svg"/><Relationship Id="rId4" Type="http://schemas.openxmlformats.org/officeDocument/2006/relationships/image" Target="../media/image63.svg"/><Relationship Id="rId9" Type="http://schemas.openxmlformats.org/officeDocument/2006/relationships/image" Target="../media/image7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45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79.png"/><Relationship Id="rId5" Type="http://schemas.openxmlformats.org/officeDocument/2006/relationships/image" Target="../media/image74.png"/><Relationship Id="rId10" Type="http://schemas.openxmlformats.org/officeDocument/2006/relationships/image" Target="../media/image78.png"/><Relationship Id="rId4" Type="http://schemas.openxmlformats.org/officeDocument/2006/relationships/image" Target="../media/image73.png"/><Relationship Id="rId9" Type="http://schemas.openxmlformats.org/officeDocument/2006/relationships/image" Target="../media/image7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3" Type="http://schemas.openxmlformats.org/officeDocument/2006/relationships/image" Target="../media/image62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6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hyperlink" Target="https://git.omprussia.ru/appstore/applications-api/-/pipelines/142340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s://git.omprussia.ru/appstore/applications-api/-/pipelines/142340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hyperlink" Target="https://git.omprussia.ru/ocs-infra/ocs-download-src/-/pipelines/149147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ocs-sonar.devel.pro/projects?coverage=1&amp;sort=-analysis_date" TargetMode="External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at-farm.devel.pro/job/live-devel/job/aq_ns220/job/launch-regression/" TargetMode="External"/><Relationship Id="rId3" Type="http://schemas.openxmlformats.org/officeDocument/2006/relationships/hyperlink" Target="https://os-git.omprussia.ru/os/sdjd/-/merge_requests/2" TargetMode="External"/><Relationship Id="rId7" Type="http://schemas.openxmlformats.org/officeDocument/2006/relationships/hyperlink" Target="https://at-farm.devel.pro/blue/organizations/jenkins/live-devel/aq_ns220/aurora-bvt/detail/aurora-bvt/42/pipeline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ert-build.devel.pro/monitor" TargetMode="External"/><Relationship Id="rId5" Type="http://schemas.openxmlformats.org/officeDocument/2006/relationships/hyperlink" Target="https://os-ci.omprussia.ru/job/gitlab-webhook/" TargetMode="External"/><Relationship Id="rId10" Type="http://schemas.openxmlformats.org/officeDocument/2006/relationships/hyperlink" Target="https://jira.omprussia.ru/projects/VULN/issues/VULN-237?filter=allopenissues" TargetMode="External"/><Relationship Id="rId4" Type="http://schemas.openxmlformats.org/officeDocument/2006/relationships/hyperlink" Target="https://os-git.omprussia.ru/groups/os/-/hooks" TargetMode="External"/><Relationship Id="rId9" Type="http://schemas.openxmlformats.org/officeDocument/2006/relationships/hyperlink" Target="https://testrail.omprussia.ru/index.php?/cases/view/457215&amp;group_by=cases:section_id&amp;group_id=31743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inp1reportportal01.ompcloud:8080/ui/#emm/launches/all?page.page=3&amp;page.size=50" TargetMode="External"/><Relationship Id="rId2" Type="http://schemas.openxmlformats.org/officeDocument/2006/relationships/hyperlink" Target="https://git.omprussia.ru/emm/devices-api/-/pipelines/149629" TargetMode="Externa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confluence.omprussia.ru/pages/viewpage.action?pageId=53089225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45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74.png"/><Relationship Id="rId10" Type="http://schemas.openxmlformats.org/officeDocument/2006/relationships/image" Target="../media/image78.png"/><Relationship Id="rId4" Type="http://schemas.openxmlformats.org/officeDocument/2006/relationships/image" Target="../media/image73.png"/><Relationship Id="rId9" Type="http://schemas.openxmlformats.org/officeDocument/2006/relationships/image" Target="../media/image7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jpg"/><Relationship Id="rId7" Type="http://schemas.openxmlformats.org/officeDocument/2006/relationships/hyperlink" Target="https://confluence.omprussia.ru/pages/viewpage.action?pageId=53089550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g"/><Relationship Id="rId10" Type="http://schemas.openxmlformats.org/officeDocument/2006/relationships/image" Target="../media/image53.png"/><Relationship Id="rId4" Type="http://schemas.openxmlformats.org/officeDocument/2006/relationships/image" Target="../media/image48.jpg"/><Relationship Id="rId9" Type="http://schemas.openxmlformats.org/officeDocument/2006/relationships/image" Target="../media/image5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microsoft.com/office/2018/10/relationships/comments" Target="../comments/modernComment_1C3_884E09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6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onfluence.omprussia.ru/pages/viewpage.action?pageId=53106797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94"/>
          <p:cNvSpPr txBox="1">
            <a:spLocks noGrp="1"/>
          </p:cNvSpPr>
          <p:nvPr>
            <p:ph type="title"/>
          </p:nvPr>
        </p:nvSpPr>
        <p:spPr>
          <a:xfrm>
            <a:off x="2623800" y="1600626"/>
            <a:ext cx="8272800" cy="1486200"/>
          </a:xfrm>
          <a:prstGeom prst="rect">
            <a:avLst/>
          </a:prstGeom>
        </p:spPr>
        <p:txBody>
          <a:bodyPr spcFirstLastPara="1" wrap="square" lIns="360000" tIns="180000" rIns="0" bIns="45700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37500"/>
              <a:buFont typeface="Arial"/>
              <a:buNone/>
            </a:pPr>
            <a:r>
              <a:rPr lang="ru-RU" sz="4800" b="1" dirty="0">
                <a:latin typeface="+mj-lt"/>
              </a:rPr>
              <a:t>Инфраструктура сборки и тестирования</a:t>
            </a:r>
            <a:r>
              <a:rPr lang="en-US" sz="4800" b="1" dirty="0">
                <a:latin typeface="ALS Hauss Variable" panose="00000500000000000000" pitchFamily="50" charset="0"/>
              </a:rPr>
              <a:t> </a:t>
            </a:r>
            <a:r>
              <a:rPr lang="ru-RU" sz="4800" b="1" dirty="0">
                <a:latin typeface="+mj-lt"/>
              </a:rPr>
              <a:t>продуктов ОМП</a:t>
            </a:r>
            <a:endParaRPr b="1" dirty="0">
              <a:latin typeface="ALS Hauss Variable" panose="00000500000000000000" pitchFamily="50" charset="0"/>
            </a:endParaRPr>
          </a:p>
        </p:txBody>
      </p:sp>
      <p:sp>
        <p:nvSpPr>
          <p:cNvPr id="660" name="Google Shape;660;p94"/>
          <p:cNvSpPr txBox="1">
            <a:spLocks noGrp="1"/>
          </p:cNvSpPr>
          <p:nvPr>
            <p:ph type="body" idx="1"/>
          </p:nvPr>
        </p:nvSpPr>
        <p:spPr>
          <a:xfrm>
            <a:off x="2522577" y="2857500"/>
            <a:ext cx="8272500" cy="1143000"/>
          </a:xfrm>
          <a:prstGeom prst="rect">
            <a:avLst/>
          </a:prstGeom>
        </p:spPr>
        <p:txBody>
          <a:bodyPr spcFirstLastPara="1" wrap="square" lIns="360000" tIns="180000" rIns="180000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dirty="0">
                <a:latin typeface="ALS Hauss" panose="02000000000000000000" pitchFamily="2" charset="0"/>
              </a:rPr>
              <a:t> </a:t>
            </a:r>
          </a:p>
        </p:txBody>
      </p:sp>
      <p:sp>
        <p:nvSpPr>
          <p:cNvPr id="4" name="Google Shape;660;p94">
            <a:extLst>
              <a:ext uri="{FF2B5EF4-FFF2-40B4-BE49-F238E27FC236}">
                <a16:creationId xmlns:a16="http://schemas.microsoft.com/office/drawing/2014/main" id="{4A6A675A-3380-459B-8E78-C20B3D0DC48C}"/>
              </a:ext>
            </a:extLst>
          </p:cNvPr>
          <p:cNvSpPr txBox="1">
            <a:spLocks/>
          </p:cNvSpPr>
          <p:nvPr/>
        </p:nvSpPr>
        <p:spPr>
          <a:xfrm>
            <a:off x="2623800" y="4000500"/>
            <a:ext cx="4333241" cy="1225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1800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CBC4FC"/>
              </a:buClr>
              <a:buSzPts val="2560"/>
              <a:buFont typeface="Noto Sans Symbols"/>
              <a:buNone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CBC4FC"/>
              </a:buClr>
              <a:buSzPts val="144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CBC4FC"/>
              </a:buClr>
              <a:buSzPts val="144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CBC4FC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CBC4FC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 lang="ru-RU" sz="2000" dirty="0">
              <a:latin typeface="ALS Hauss" panose="02000000000000000000" pitchFamily="2" charset="0"/>
            </a:endParaRPr>
          </a:p>
        </p:txBody>
      </p:sp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EE74091-6FFA-47B1-8303-5D2F811D4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6599" y="5594925"/>
            <a:ext cx="1776855" cy="5646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02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ru-RU" sz="4000" dirty="0">
                <a:latin typeface="ALS Hauss" panose="02000000000000000000" pitchFamily="2" charset="0"/>
              </a:rPr>
              <a:t>Общая схема жизненного цикла ПО (</a:t>
            </a:r>
            <a:r>
              <a:rPr lang="en-US" sz="4000" dirty="0">
                <a:latin typeface="ALS Hauss" panose="02000000000000000000" pitchFamily="2" charset="0"/>
              </a:rPr>
              <a:t>SDLC</a:t>
            </a:r>
            <a:r>
              <a:rPr lang="ru-RU" sz="4000" dirty="0">
                <a:latin typeface="ALS Hauss" panose="02000000000000000000" pitchFamily="2" charset="0"/>
              </a:rPr>
              <a:t>)</a:t>
            </a:r>
            <a:endParaRPr sz="4000" dirty="0">
              <a:latin typeface="ALS Hauss" panose="02000000000000000000" pitchFamily="2" charset="0"/>
            </a:endParaRPr>
          </a:p>
        </p:txBody>
      </p:sp>
      <p:sp>
        <p:nvSpPr>
          <p:cNvPr id="756" name="Google Shape;756;p10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10</a:t>
            </a:fld>
            <a:endParaRPr>
              <a:solidFill>
                <a:srgbClr val="1C24C6"/>
              </a:solidFill>
            </a:endParaRPr>
          </a:p>
        </p:txBody>
      </p:sp>
      <p:sp>
        <p:nvSpPr>
          <p:cNvPr id="71" name="Arrow: Chevron 70">
            <a:extLst>
              <a:ext uri="{FF2B5EF4-FFF2-40B4-BE49-F238E27FC236}">
                <a16:creationId xmlns:a16="http://schemas.microsoft.com/office/drawing/2014/main" id="{97AF75B4-316C-4B24-A326-645327C9C82F}"/>
              </a:ext>
            </a:extLst>
          </p:cNvPr>
          <p:cNvSpPr/>
          <p:nvPr/>
        </p:nvSpPr>
        <p:spPr>
          <a:xfrm>
            <a:off x="1174328" y="1597360"/>
            <a:ext cx="2129311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Планирование</a:t>
            </a:r>
          </a:p>
        </p:txBody>
      </p:sp>
      <p:sp>
        <p:nvSpPr>
          <p:cNvPr id="74" name="Arrow: Chevron 73">
            <a:extLst>
              <a:ext uri="{FF2B5EF4-FFF2-40B4-BE49-F238E27FC236}">
                <a16:creationId xmlns:a16="http://schemas.microsoft.com/office/drawing/2014/main" id="{B54B767E-FA9D-427A-879B-D3497E9631D6}"/>
              </a:ext>
            </a:extLst>
          </p:cNvPr>
          <p:cNvSpPr/>
          <p:nvPr/>
        </p:nvSpPr>
        <p:spPr>
          <a:xfrm>
            <a:off x="3162054" y="1596377"/>
            <a:ext cx="2206359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Разработка</a:t>
            </a:r>
          </a:p>
        </p:txBody>
      </p:sp>
      <p:sp>
        <p:nvSpPr>
          <p:cNvPr id="75" name="Arrow: Chevron 74">
            <a:extLst>
              <a:ext uri="{FF2B5EF4-FFF2-40B4-BE49-F238E27FC236}">
                <a16:creationId xmlns:a16="http://schemas.microsoft.com/office/drawing/2014/main" id="{03ECC35F-9A41-44F1-9509-CF89B6E639BA}"/>
              </a:ext>
            </a:extLst>
          </p:cNvPr>
          <p:cNvSpPr/>
          <p:nvPr/>
        </p:nvSpPr>
        <p:spPr>
          <a:xfrm>
            <a:off x="5213420" y="1595394"/>
            <a:ext cx="2013290" cy="550606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Стабилизация</a:t>
            </a:r>
          </a:p>
        </p:txBody>
      </p:sp>
      <p:sp>
        <p:nvSpPr>
          <p:cNvPr id="76" name="Arrow: Chevron 75">
            <a:extLst>
              <a:ext uri="{FF2B5EF4-FFF2-40B4-BE49-F238E27FC236}">
                <a16:creationId xmlns:a16="http://schemas.microsoft.com/office/drawing/2014/main" id="{D8D3857F-1D5D-4B13-A05D-BB8942F875D2}"/>
              </a:ext>
            </a:extLst>
          </p:cNvPr>
          <p:cNvSpPr/>
          <p:nvPr/>
        </p:nvSpPr>
        <p:spPr>
          <a:xfrm>
            <a:off x="7091024" y="1588511"/>
            <a:ext cx="2111969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Релиз</a:t>
            </a:r>
          </a:p>
        </p:txBody>
      </p:sp>
      <p:sp>
        <p:nvSpPr>
          <p:cNvPr id="79" name="Arrow: Chevron 78">
            <a:extLst>
              <a:ext uri="{FF2B5EF4-FFF2-40B4-BE49-F238E27FC236}">
                <a16:creationId xmlns:a16="http://schemas.microsoft.com/office/drawing/2014/main" id="{255CEA7F-ECD0-4344-8A44-72EE847B5554}"/>
              </a:ext>
            </a:extLst>
          </p:cNvPr>
          <p:cNvSpPr/>
          <p:nvPr/>
        </p:nvSpPr>
        <p:spPr>
          <a:xfrm>
            <a:off x="9055510" y="1581628"/>
            <a:ext cx="2088371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Поддержка</a:t>
            </a:r>
          </a:p>
        </p:txBody>
      </p:sp>
      <p:sp>
        <p:nvSpPr>
          <p:cNvPr id="15" name="Текст 6">
            <a:extLst>
              <a:ext uri="{FF2B5EF4-FFF2-40B4-BE49-F238E27FC236}">
                <a16:creationId xmlns:a16="http://schemas.microsoft.com/office/drawing/2014/main" id="{353669AA-3CA8-4569-87F7-5281F2823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2401036"/>
            <a:ext cx="4717875" cy="3763790"/>
          </a:xfrm>
        </p:spPr>
        <p:txBody>
          <a:bodyPr>
            <a:normAutofit/>
          </a:bodyPr>
          <a:lstStyle/>
          <a:p>
            <a:pPr marL="96520" indent="0">
              <a:buNone/>
            </a:pPr>
            <a:r>
              <a:rPr lang="ru-RU" sz="1800" dirty="0"/>
              <a:t>Активности:</a:t>
            </a:r>
          </a:p>
          <a:p>
            <a:r>
              <a:rPr lang="ru-RU" sz="1800" dirty="0"/>
              <a:t>Тестирование сборки (</a:t>
            </a:r>
            <a:r>
              <a:rPr lang="en-US" sz="1800" dirty="0"/>
              <a:t>BVT</a:t>
            </a:r>
            <a:r>
              <a:rPr lang="ru-RU" sz="1800" dirty="0"/>
              <a:t>)</a:t>
            </a:r>
            <a:endParaRPr lang="en-US" sz="1800" dirty="0"/>
          </a:p>
          <a:p>
            <a:r>
              <a:rPr lang="ru-RU" sz="1800" dirty="0"/>
              <a:t>Автоматическая регрессия</a:t>
            </a:r>
            <a:endParaRPr lang="en-US" sz="1800" dirty="0"/>
          </a:p>
          <a:p>
            <a:r>
              <a:rPr lang="ru-RU" sz="1800" dirty="0"/>
              <a:t>Интеграционное тестирование</a:t>
            </a:r>
          </a:p>
          <a:p>
            <a:r>
              <a:rPr lang="ru-RU" sz="1800" dirty="0"/>
              <a:t>Ручная регрессия</a:t>
            </a:r>
          </a:p>
          <a:p>
            <a:r>
              <a:rPr lang="ru-RU" sz="1800" dirty="0"/>
              <a:t>Статический анализ</a:t>
            </a:r>
          </a:p>
          <a:p>
            <a:r>
              <a:rPr lang="ru-RU" sz="1800" dirty="0"/>
              <a:t>Фаззинг</a:t>
            </a:r>
            <a:endParaRPr lang="en-US" sz="1800" dirty="0"/>
          </a:p>
          <a:p>
            <a:r>
              <a:rPr lang="ru-RU" sz="1800" dirty="0"/>
              <a:t>Анализ лицензионной чистоты</a:t>
            </a:r>
            <a:endParaRPr lang="en-US" sz="1800" dirty="0"/>
          </a:p>
          <a:p>
            <a:endParaRPr lang="ru-RU" sz="1800" dirty="0"/>
          </a:p>
        </p:txBody>
      </p:sp>
      <p:sp>
        <p:nvSpPr>
          <p:cNvPr id="16" name="Текст 6">
            <a:extLst>
              <a:ext uri="{FF2B5EF4-FFF2-40B4-BE49-F238E27FC236}">
                <a16:creationId xmlns:a16="http://schemas.microsoft.com/office/drawing/2014/main" id="{6575C0B4-A528-47F0-8710-E2570C4DEE96}"/>
              </a:ext>
            </a:extLst>
          </p:cNvPr>
          <p:cNvSpPr txBox="1">
            <a:spLocks/>
          </p:cNvSpPr>
          <p:nvPr/>
        </p:nvSpPr>
        <p:spPr>
          <a:xfrm>
            <a:off x="5970773" y="2400054"/>
            <a:ext cx="4717875" cy="3763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068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 sz="2600" b="0" i="0" u="none" strike="noStrike" cap="none">
                <a:solidFill>
                  <a:srgbClr val="3A3838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L="914400" marR="0" lvl="1" indent="-35051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6520" indent="0">
              <a:buNone/>
            </a:pPr>
            <a:r>
              <a:rPr lang="ru-RU" sz="1800" dirty="0"/>
              <a:t>Артефакты:</a:t>
            </a:r>
          </a:p>
        </p:txBody>
      </p:sp>
    </p:spTree>
    <p:extLst>
      <p:ext uri="{BB962C8B-B14F-4D97-AF65-F5344CB8AC3E}">
        <p14:creationId xmlns:p14="http://schemas.microsoft.com/office/powerpoint/2010/main" val="2238539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02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ru-RU" sz="4000" dirty="0">
                <a:latin typeface="ALS Hauss" panose="02000000000000000000" pitchFamily="2" charset="0"/>
              </a:rPr>
              <a:t>Общая схема жизненного цикла ПО (</a:t>
            </a:r>
            <a:r>
              <a:rPr lang="en-US" sz="4000" dirty="0">
                <a:latin typeface="ALS Hauss" panose="02000000000000000000" pitchFamily="2" charset="0"/>
              </a:rPr>
              <a:t>SDLC</a:t>
            </a:r>
            <a:r>
              <a:rPr lang="ru-RU" sz="4000" dirty="0">
                <a:latin typeface="ALS Hauss" panose="02000000000000000000" pitchFamily="2" charset="0"/>
              </a:rPr>
              <a:t>)</a:t>
            </a:r>
            <a:endParaRPr sz="4000" dirty="0">
              <a:latin typeface="ALS Hauss" panose="02000000000000000000" pitchFamily="2" charset="0"/>
            </a:endParaRPr>
          </a:p>
        </p:txBody>
      </p:sp>
      <p:sp>
        <p:nvSpPr>
          <p:cNvPr id="756" name="Google Shape;756;p10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11</a:t>
            </a:fld>
            <a:endParaRPr>
              <a:solidFill>
                <a:srgbClr val="1C24C6"/>
              </a:solidFill>
            </a:endParaRPr>
          </a:p>
        </p:txBody>
      </p:sp>
      <p:sp>
        <p:nvSpPr>
          <p:cNvPr id="71" name="Arrow: Chevron 70">
            <a:extLst>
              <a:ext uri="{FF2B5EF4-FFF2-40B4-BE49-F238E27FC236}">
                <a16:creationId xmlns:a16="http://schemas.microsoft.com/office/drawing/2014/main" id="{97AF75B4-316C-4B24-A326-645327C9C82F}"/>
              </a:ext>
            </a:extLst>
          </p:cNvPr>
          <p:cNvSpPr/>
          <p:nvPr/>
        </p:nvSpPr>
        <p:spPr>
          <a:xfrm>
            <a:off x="1174328" y="1597360"/>
            <a:ext cx="2129311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Планирование</a:t>
            </a:r>
          </a:p>
        </p:txBody>
      </p:sp>
      <p:sp>
        <p:nvSpPr>
          <p:cNvPr id="74" name="Arrow: Chevron 73">
            <a:extLst>
              <a:ext uri="{FF2B5EF4-FFF2-40B4-BE49-F238E27FC236}">
                <a16:creationId xmlns:a16="http://schemas.microsoft.com/office/drawing/2014/main" id="{B54B767E-FA9D-427A-879B-D3497E9631D6}"/>
              </a:ext>
            </a:extLst>
          </p:cNvPr>
          <p:cNvSpPr/>
          <p:nvPr/>
        </p:nvSpPr>
        <p:spPr>
          <a:xfrm>
            <a:off x="3162054" y="1596377"/>
            <a:ext cx="2206359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Разработка</a:t>
            </a:r>
          </a:p>
        </p:txBody>
      </p:sp>
      <p:sp>
        <p:nvSpPr>
          <p:cNvPr id="75" name="Arrow: Chevron 74">
            <a:extLst>
              <a:ext uri="{FF2B5EF4-FFF2-40B4-BE49-F238E27FC236}">
                <a16:creationId xmlns:a16="http://schemas.microsoft.com/office/drawing/2014/main" id="{03ECC35F-9A41-44F1-9509-CF89B6E639BA}"/>
              </a:ext>
            </a:extLst>
          </p:cNvPr>
          <p:cNvSpPr/>
          <p:nvPr/>
        </p:nvSpPr>
        <p:spPr>
          <a:xfrm>
            <a:off x="5213420" y="1595394"/>
            <a:ext cx="2013290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Стабилизация</a:t>
            </a:r>
          </a:p>
        </p:txBody>
      </p:sp>
      <p:sp>
        <p:nvSpPr>
          <p:cNvPr id="76" name="Arrow: Chevron 75">
            <a:extLst>
              <a:ext uri="{FF2B5EF4-FFF2-40B4-BE49-F238E27FC236}">
                <a16:creationId xmlns:a16="http://schemas.microsoft.com/office/drawing/2014/main" id="{D8D3857F-1D5D-4B13-A05D-BB8942F875D2}"/>
              </a:ext>
            </a:extLst>
          </p:cNvPr>
          <p:cNvSpPr/>
          <p:nvPr/>
        </p:nvSpPr>
        <p:spPr>
          <a:xfrm>
            <a:off x="7091024" y="1588511"/>
            <a:ext cx="2111969" cy="550606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Релиз</a:t>
            </a:r>
          </a:p>
        </p:txBody>
      </p:sp>
      <p:sp>
        <p:nvSpPr>
          <p:cNvPr id="79" name="Arrow: Chevron 78">
            <a:extLst>
              <a:ext uri="{FF2B5EF4-FFF2-40B4-BE49-F238E27FC236}">
                <a16:creationId xmlns:a16="http://schemas.microsoft.com/office/drawing/2014/main" id="{255CEA7F-ECD0-4344-8A44-72EE847B5554}"/>
              </a:ext>
            </a:extLst>
          </p:cNvPr>
          <p:cNvSpPr/>
          <p:nvPr/>
        </p:nvSpPr>
        <p:spPr>
          <a:xfrm>
            <a:off x="9055510" y="1581628"/>
            <a:ext cx="2088371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Поддержка</a:t>
            </a:r>
          </a:p>
        </p:txBody>
      </p:sp>
      <p:sp>
        <p:nvSpPr>
          <p:cNvPr id="15" name="Текст 6">
            <a:extLst>
              <a:ext uri="{FF2B5EF4-FFF2-40B4-BE49-F238E27FC236}">
                <a16:creationId xmlns:a16="http://schemas.microsoft.com/office/drawing/2014/main" id="{353669AA-3CA8-4569-87F7-5281F2823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2401036"/>
            <a:ext cx="4717875" cy="3763790"/>
          </a:xfrm>
        </p:spPr>
        <p:txBody>
          <a:bodyPr>
            <a:normAutofit/>
          </a:bodyPr>
          <a:lstStyle/>
          <a:p>
            <a:pPr marL="96520" indent="0">
              <a:buNone/>
            </a:pPr>
            <a:r>
              <a:rPr lang="ru-RU" sz="2000" dirty="0"/>
              <a:t>Активности:</a:t>
            </a:r>
          </a:p>
          <a:p>
            <a:endParaRPr lang="en-US" sz="2000" dirty="0"/>
          </a:p>
        </p:txBody>
      </p:sp>
      <p:sp>
        <p:nvSpPr>
          <p:cNvPr id="16" name="Текст 6">
            <a:extLst>
              <a:ext uri="{FF2B5EF4-FFF2-40B4-BE49-F238E27FC236}">
                <a16:creationId xmlns:a16="http://schemas.microsoft.com/office/drawing/2014/main" id="{6575C0B4-A528-47F0-8710-E2570C4DEE96}"/>
              </a:ext>
            </a:extLst>
          </p:cNvPr>
          <p:cNvSpPr txBox="1">
            <a:spLocks/>
          </p:cNvSpPr>
          <p:nvPr/>
        </p:nvSpPr>
        <p:spPr>
          <a:xfrm>
            <a:off x="5970773" y="2400054"/>
            <a:ext cx="4717875" cy="3763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068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 sz="2600" b="0" i="0" u="none" strike="noStrike" cap="none">
                <a:solidFill>
                  <a:srgbClr val="3A3838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L="914400" marR="0" lvl="1" indent="-35051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6520" indent="0">
              <a:buNone/>
            </a:pPr>
            <a:r>
              <a:rPr lang="ru-RU" sz="1800" dirty="0"/>
              <a:t>Артефакты:</a:t>
            </a:r>
            <a:endParaRPr lang="en-US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574888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02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ru-RU" sz="4000" dirty="0">
                <a:latin typeface="ALS Hauss" panose="02000000000000000000" pitchFamily="2" charset="0"/>
              </a:rPr>
              <a:t>Общая схема жизненного цикла ПО (</a:t>
            </a:r>
            <a:r>
              <a:rPr lang="en-US" sz="4000" dirty="0">
                <a:latin typeface="ALS Hauss" panose="02000000000000000000" pitchFamily="2" charset="0"/>
              </a:rPr>
              <a:t>SDLC</a:t>
            </a:r>
            <a:r>
              <a:rPr lang="ru-RU" sz="4000" dirty="0">
                <a:latin typeface="ALS Hauss" panose="02000000000000000000" pitchFamily="2" charset="0"/>
              </a:rPr>
              <a:t>)</a:t>
            </a:r>
            <a:endParaRPr sz="4000" dirty="0">
              <a:latin typeface="ALS Hauss" panose="02000000000000000000" pitchFamily="2" charset="0"/>
            </a:endParaRPr>
          </a:p>
        </p:txBody>
      </p:sp>
      <p:sp>
        <p:nvSpPr>
          <p:cNvPr id="756" name="Google Shape;756;p10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12</a:t>
            </a:fld>
            <a:endParaRPr>
              <a:solidFill>
                <a:srgbClr val="1C24C6"/>
              </a:solidFill>
            </a:endParaRPr>
          </a:p>
        </p:txBody>
      </p:sp>
      <p:sp>
        <p:nvSpPr>
          <p:cNvPr id="71" name="Arrow: Chevron 70">
            <a:extLst>
              <a:ext uri="{FF2B5EF4-FFF2-40B4-BE49-F238E27FC236}">
                <a16:creationId xmlns:a16="http://schemas.microsoft.com/office/drawing/2014/main" id="{97AF75B4-316C-4B24-A326-645327C9C82F}"/>
              </a:ext>
            </a:extLst>
          </p:cNvPr>
          <p:cNvSpPr/>
          <p:nvPr/>
        </p:nvSpPr>
        <p:spPr>
          <a:xfrm>
            <a:off x="1174328" y="1597360"/>
            <a:ext cx="2129311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Планирование</a:t>
            </a:r>
          </a:p>
        </p:txBody>
      </p:sp>
      <p:sp>
        <p:nvSpPr>
          <p:cNvPr id="74" name="Arrow: Chevron 73">
            <a:extLst>
              <a:ext uri="{FF2B5EF4-FFF2-40B4-BE49-F238E27FC236}">
                <a16:creationId xmlns:a16="http://schemas.microsoft.com/office/drawing/2014/main" id="{B54B767E-FA9D-427A-879B-D3497E9631D6}"/>
              </a:ext>
            </a:extLst>
          </p:cNvPr>
          <p:cNvSpPr/>
          <p:nvPr/>
        </p:nvSpPr>
        <p:spPr>
          <a:xfrm>
            <a:off x="3162054" y="1596377"/>
            <a:ext cx="2206359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Разработка</a:t>
            </a:r>
          </a:p>
        </p:txBody>
      </p:sp>
      <p:sp>
        <p:nvSpPr>
          <p:cNvPr id="75" name="Arrow: Chevron 74">
            <a:extLst>
              <a:ext uri="{FF2B5EF4-FFF2-40B4-BE49-F238E27FC236}">
                <a16:creationId xmlns:a16="http://schemas.microsoft.com/office/drawing/2014/main" id="{03ECC35F-9A41-44F1-9509-CF89B6E639BA}"/>
              </a:ext>
            </a:extLst>
          </p:cNvPr>
          <p:cNvSpPr/>
          <p:nvPr/>
        </p:nvSpPr>
        <p:spPr>
          <a:xfrm>
            <a:off x="5213420" y="1595394"/>
            <a:ext cx="2013290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Стабилизация</a:t>
            </a:r>
          </a:p>
        </p:txBody>
      </p:sp>
      <p:sp>
        <p:nvSpPr>
          <p:cNvPr id="76" name="Arrow: Chevron 75">
            <a:extLst>
              <a:ext uri="{FF2B5EF4-FFF2-40B4-BE49-F238E27FC236}">
                <a16:creationId xmlns:a16="http://schemas.microsoft.com/office/drawing/2014/main" id="{D8D3857F-1D5D-4B13-A05D-BB8942F875D2}"/>
              </a:ext>
            </a:extLst>
          </p:cNvPr>
          <p:cNvSpPr/>
          <p:nvPr/>
        </p:nvSpPr>
        <p:spPr>
          <a:xfrm>
            <a:off x="7091024" y="1588511"/>
            <a:ext cx="2111969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Релиз</a:t>
            </a:r>
          </a:p>
        </p:txBody>
      </p:sp>
      <p:sp>
        <p:nvSpPr>
          <p:cNvPr id="79" name="Arrow: Chevron 78">
            <a:extLst>
              <a:ext uri="{FF2B5EF4-FFF2-40B4-BE49-F238E27FC236}">
                <a16:creationId xmlns:a16="http://schemas.microsoft.com/office/drawing/2014/main" id="{255CEA7F-ECD0-4344-8A44-72EE847B5554}"/>
              </a:ext>
            </a:extLst>
          </p:cNvPr>
          <p:cNvSpPr/>
          <p:nvPr/>
        </p:nvSpPr>
        <p:spPr>
          <a:xfrm>
            <a:off x="9055510" y="1581628"/>
            <a:ext cx="2088371" cy="550606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Поддержка</a:t>
            </a:r>
          </a:p>
        </p:txBody>
      </p:sp>
      <p:sp>
        <p:nvSpPr>
          <p:cNvPr id="15" name="Текст 6">
            <a:extLst>
              <a:ext uri="{FF2B5EF4-FFF2-40B4-BE49-F238E27FC236}">
                <a16:creationId xmlns:a16="http://schemas.microsoft.com/office/drawing/2014/main" id="{353669AA-3CA8-4569-87F7-5281F2823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2401036"/>
            <a:ext cx="4717875" cy="3763790"/>
          </a:xfrm>
        </p:spPr>
        <p:txBody>
          <a:bodyPr>
            <a:normAutofit/>
          </a:bodyPr>
          <a:lstStyle/>
          <a:p>
            <a:pPr marL="96520" indent="0">
              <a:buNone/>
            </a:pPr>
            <a:r>
              <a:rPr lang="ru-RU" sz="1600" dirty="0"/>
              <a:t>Активности:</a:t>
            </a:r>
          </a:p>
          <a:p>
            <a:r>
              <a:rPr lang="ru-RU" sz="1600" dirty="0"/>
              <a:t>Мониторинг уязвимостей</a:t>
            </a:r>
            <a:r>
              <a:rPr lang="en-US" sz="1600" dirty="0"/>
              <a:t> (</a:t>
            </a:r>
            <a:r>
              <a:rPr lang="en-US" sz="1600" dirty="0">
                <a:hlinkClick r:id="rId3"/>
              </a:rPr>
              <a:t>cve.omprussia.ru</a:t>
            </a:r>
            <a:r>
              <a:rPr lang="en-US" sz="1600" dirty="0"/>
              <a:t>)</a:t>
            </a:r>
            <a:endParaRPr lang="ru-RU" sz="1600" dirty="0"/>
          </a:p>
          <a:p>
            <a:r>
              <a:rPr lang="ru-RU" sz="1600" dirty="0"/>
              <a:t>Выпуск обновлений (</a:t>
            </a:r>
            <a:r>
              <a:rPr lang="en-US" sz="1600" dirty="0">
                <a:hlinkClick r:id="rId4"/>
              </a:rPr>
              <a:t>releases.omprussia.ru</a:t>
            </a:r>
            <a:r>
              <a:rPr lang="ru-RU" sz="1600" dirty="0"/>
              <a:t>)</a:t>
            </a:r>
          </a:p>
        </p:txBody>
      </p:sp>
      <p:sp>
        <p:nvSpPr>
          <p:cNvPr id="16" name="Текст 6">
            <a:extLst>
              <a:ext uri="{FF2B5EF4-FFF2-40B4-BE49-F238E27FC236}">
                <a16:creationId xmlns:a16="http://schemas.microsoft.com/office/drawing/2014/main" id="{6575C0B4-A528-47F0-8710-E2570C4DEE96}"/>
              </a:ext>
            </a:extLst>
          </p:cNvPr>
          <p:cNvSpPr txBox="1">
            <a:spLocks/>
          </p:cNvSpPr>
          <p:nvPr/>
        </p:nvSpPr>
        <p:spPr>
          <a:xfrm>
            <a:off x="5970773" y="2400054"/>
            <a:ext cx="4717875" cy="3763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068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 sz="2600" b="0" i="0" u="none" strike="noStrike" cap="none">
                <a:solidFill>
                  <a:srgbClr val="3A3838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L="914400" marR="0" lvl="1" indent="-35051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6520" indent="0">
              <a:buNone/>
            </a:pPr>
            <a:r>
              <a:rPr lang="ru-RU" sz="1800" dirty="0"/>
              <a:t>Артефакты:</a:t>
            </a:r>
            <a:endParaRPr lang="en-US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32737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02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55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ru-RU" dirty="0">
                <a:latin typeface="ALS Hauss" panose="02000000000000000000" pitchFamily="2" charset="0"/>
              </a:rPr>
              <a:t>Как изменения попадают в ОС</a:t>
            </a:r>
            <a:endParaRPr dirty="0">
              <a:latin typeface="ALS Hauss" panose="02000000000000000000" pitchFamily="2" charset="0"/>
            </a:endParaRPr>
          </a:p>
        </p:txBody>
      </p:sp>
      <p:sp>
        <p:nvSpPr>
          <p:cNvPr id="756" name="Google Shape;756;p10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13</a:t>
            </a:fld>
            <a:endParaRPr>
              <a:solidFill>
                <a:srgbClr val="1C24C6"/>
              </a:solidFill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8BAB214-97A2-4C78-BFAF-6F98B65F5C2C}"/>
              </a:ext>
            </a:extLst>
          </p:cNvPr>
          <p:cNvSpPr/>
          <p:nvPr/>
        </p:nvSpPr>
        <p:spPr>
          <a:xfrm>
            <a:off x="1421746" y="2825791"/>
            <a:ext cx="1758007" cy="601734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Система управления задачами</a:t>
            </a:r>
          </a:p>
          <a:p>
            <a:pPr algn="ctr"/>
            <a:r>
              <a:rPr lang="ru-RU" sz="1200" dirty="0"/>
              <a:t>(</a:t>
            </a:r>
            <a:r>
              <a:rPr lang="en-US" sz="1200" dirty="0"/>
              <a:t>Jira</a:t>
            </a:r>
            <a:r>
              <a:rPr lang="ru-RU" sz="1200" dirty="0"/>
              <a:t>)</a:t>
            </a:r>
            <a:endParaRPr lang="en-US" sz="1200" dirty="0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1F979D8A-5C1B-450B-B4D4-0EF4A347CED8}"/>
              </a:ext>
            </a:extLst>
          </p:cNvPr>
          <p:cNvSpPr/>
          <p:nvPr/>
        </p:nvSpPr>
        <p:spPr>
          <a:xfrm>
            <a:off x="2212114" y="4736200"/>
            <a:ext cx="1457285" cy="601734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Система поиска обновлений</a:t>
            </a:r>
          </a:p>
          <a:p>
            <a:pPr algn="ctr"/>
            <a:r>
              <a:rPr lang="en-US" sz="1200" dirty="0"/>
              <a:t>Open</a:t>
            </a:r>
            <a:r>
              <a:rPr lang="ru-RU" sz="1200" dirty="0"/>
              <a:t> </a:t>
            </a:r>
            <a:r>
              <a:rPr lang="en-US" sz="1200" dirty="0"/>
              <a:t>Source</a:t>
            </a:r>
            <a:endParaRPr lang="ru-RU" sz="1200" dirty="0"/>
          </a:p>
        </p:txBody>
      </p:sp>
      <p:cxnSp>
        <p:nvCxnSpPr>
          <p:cNvPr id="39" name="Google Shape;775;p102">
            <a:extLst>
              <a:ext uri="{FF2B5EF4-FFF2-40B4-BE49-F238E27FC236}">
                <a16:creationId xmlns:a16="http://schemas.microsoft.com/office/drawing/2014/main" id="{9C5E7FFD-0963-401D-B768-168F89399129}"/>
              </a:ext>
            </a:extLst>
          </p:cNvPr>
          <p:cNvCxnSpPr>
            <a:cxnSpLocks/>
            <a:stCxn id="38" idx="0"/>
          </p:cNvCxnSpPr>
          <p:nvPr/>
        </p:nvCxnSpPr>
        <p:spPr>
          <a:xfrm flipH="1" flipV="1">
            <a:off x="2778596" y="4477610"/>
            <a:ext cx="162161" cy="25859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pic>
        <p:nvPicPr>
          <p:cNvPr id="46" name="Graphic 45" descr="Programmer male outline">
            <a:extLst>
              <a:ext uri="{FF2B5EF4-FFF2-40B4-BE49-F238E27FC236}">
                <a16:creationId xmlns:a16="http://schemas.microsoft.com/office/drawing/2014/main" id="{9D2A80F7-D976-4C98-8255-F71A836BD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2109" y="3640016"/>
            <a:ext cx="570272" cy="570272"/>
          </a:xfrm>
          <a:prstGeom prst="rect">
            <a:avLst/>
          </a:prstGeom>
        </p:spPr>
      </p:pic>
      <p:pic>
        <p:nvPicPr>
          <p:cNvPr id="53" name="Graphic 52" descr="Programmer male outline">
            <a:extLst>
              <a:ext uri="{FF2B5EF4-FFF2-40B4-BE49-F238E27FC236}">
                <a16:creationId xmlns:a16="http://schemas.microsoft.com/office/drawing/2014/main" id="{D6A87631-3B75-4BFF-BDD8-C1E90757C0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0396" y="1586052"/>
            <a:ext cx="570272" cy="570272"/>
          </a:xfrm>
          <a:prstGeom prst="rect">
            <a:avLst/>
          </a:prstGeom>
        </p:spPr>
      </p:pic>
      <p:cxnSp>
        <p:nvCxnSpPr>
          <p:cNvPr id="54" name="Google Shape;775;p102">
            <a:extLst>
              <a:ext uri="{FF2B5EF4-FFF2-40B4-BE49-F238E27FC236}">
                <a16:creationId xmlns:a16="http://schemas.microsoft.com/office/drawing/2014/main" id="{DED62DC0-3662-45B9-9C7E-CA4A9EC953AA}"/>
              </a:ext>
            </a:extLst>
          </p:cNvPr>
          <p:cNvCxnSpPr>
            <a:cxnSpLocks/>
            <a:stCxn id="46" idx="0"/>
            <a:endCxn id="37" idx="2"/>
          </p:cNvCxnSpPr>
          <p:nvPr/>
        </p:nvCxnSpPr>
        <p:spPr>
          <a:xfrm flipV="1">
            <a:off x="1867245" y="3427525"/>
            <a:ext cx="433505" cy="212491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BAC26A12-0FA0-4433-B387-C57E507B2FC2}"/>
              </a:ext>
            </a:extLst>
          </p:cNvPr>
          <p:cNvSpPr txBox="1"/>
          <p:nvPr/>
        </p:nvSpPr>
        <p:spPr>
          <a:xfrm>
            <a:off x="1616076" y="4193776"/>
            <a:ext cx="1429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Мейнтейнеры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59DAE26-4A5E-4442-86C5-E80E48117F8A}"/>
              </a:ext>
            </a:extLst>
          </p:cNvPr>
          <p:cNvSpPr txBox="1"/>
          <p:nvPr/>
        </p:nvSpPr>
        <p:spPr>
          <a:xfrm>
            <a:off x="7756320" y="3378681"/>
            <a:ext cx="1429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Релиз-менеджер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616CCB0-30CB-452F-95F0-A045708114BA}"/>
              </a:ext>
            </a:extLst>
          </p:cNvPr>
          <p:cNvSpPr/>
          <p:nvPr/>
        </p:nvSpPr>
        <p:spPr>
          <a:xfrm>
            <a:off x="3544531" y="2824809"/>
            <a:ext cx="1758007" cy="601734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Система</a:t>
            </a:r>
            <a:r>
              <a:rPr lang="en-US" sz="1200" dirty="0"/>
              <a:t> </a:t>
            </a:r>
            <a:r>
              <a:rPr lang="ru-RU" sz="1200" dirty="0"/>
              <a:t>интеграции исходного кода</a:t>
            </a:r>
            <a:endParaRPr lang="en-US" sz="1200" dirty="0"/>
          </a:p>
          <a:p>
            <a:pPr algn="ctr"/>
            <a:r>
              <a:rPr lang="en-US" sz="1200" dirty="0"/>
              <a:t>(GitLab)</a:t>
            </a:r>
            <a:endParaRPr lang="ru-RU" sz="1200" dirty="0"/>
          </a:p>
        </p:txBody>
      </p:sp>
      <p:cxnSp>
        <p:nvCxnSpPr>
          <p:cNvPr id="27" name="Google Shape;775;p102">
            <a:extLst>
              <a:ext uri="{FF2B5EF4-FFF2-40B4-BE49-F238E27FC236}">
                <a16:creationId xmlns:a16="http://schemas.microsoft.com/office/drawing/2014/main" id="{9CACAB6D-3C53-4658-B02F-B90D130FC869}"/>
              </a:ext>
            </a:extLst>
          </p:cNvPr>
          <p:cNvCxnSpPr>
            <a:cxnSpLocks/>
            <a:stCxn id="37" idx="3"/>
            <a:endCxn id="26" idx="1"/>
          </p:cNvCxnSpPr>
          <p:nvPr/>
        </p:nvCxnSpPr>
        <p:spPr>
          <a:xfrm flipV="1">
            <a:off x="3179753" y="3125676"/>
            <a:ext cx="364778" cy="982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pic>
        <p:nvPicPr>
          <p:cNvPr id="33" name="Graphic 32" descr="Programmer male outline">
            <a:extLst>
              <a:ext uri="{FF2B5EF4-FFF2-40B4-BE49-F238E27FC236}">
                <a16:creationId xmlns:a16="http://schemas.microsoft.com/office/drawing/2014/main" id="{F683B397-6F1C-4CDD-A7B9-B9BEB1E9C5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39758" y="4771704"/>
            <a:ext cx="608151" cy="608151"/>
          </a:xfrm>
          <a:prstGeom prst="rect">
            <a:avLst/>
          </a:prstGeom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A0239293-16F2-48F5-8ACB-4D5342B399EA}"/>
              </a:ext>
            </a:extLst>
          </p:cNvPr>
          <p:cNvSpPr/>
          <p:nvPr/>
        </p:nvSpPr>
        <p:spPr>
          <a:xfrm>
            <a:off x="5555227" y="2823826"/>
            <a:ext cx="1758007" cy="601734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Системы сборки и тестирования ОС</a:t>
            </a:r>
            <a:endParaRPr lang="en-US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B63091-2F61-47C0-A1B2-17F38016AC8B}"/>
              </a:ext>
            </a:extLst>
          </p:cNvPr>
          <p:cNvSpPr txBox="1"/>
          <p:nvPr/>
        </p:nvSpPr>
        <p:spPr>
          <a:xfrm>
            <a:off x="3646866" y="5366759"/>
            <a:ext cx="15248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Разработчики</a:t>
            </a:r>
          </a:p>
        </p:txBody>
      </p:sp>
      <p:cxnSp>
        <p:nvCxnSpPr>
          <p:cNvPr id="45" name="Google Shape;775;p102">
            <a:extLst>
              <a:ext uri="{FF2B5EF4-FFF2-40B4-BE49-F238E27FC236}">
                <a16:creationId xmlns:a16="http://schemas.microsoft.com/office/drawing/2014/main" id="{B131E20B-DFAC-4D81-9AA0-13070C11F343}"/>
              </a:ext>
            </a:extLst>
          </p:cNvPr>
          <p:cNvCxnSpPr>
            <a:cxnSpLocks/>
            <a:stCxn id="26" idx="3"/>
            <a:endCxn id="36" idx="1"/>
          </p:cNvCxnSpPr>
          <p:nvPr/>
        </p:nvCxnSpPr>
        <p:spPr>
          <a:xfrm flipV="1">
            <a:off x="5302538" y="3124693"/>
            <a:ext cx="252689" cy="983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2" name="Google Shape;775;p102">
            <a:extLst>
              <a:ext uri="{FF2B5EF4-FFF2-40B4-BE49-F238E27FC236}">
                <a16:creationId xmlns:a16="http://schemas.microsoft.com/office/drawing/2014/main" id="{028D6008-B8A3-4B92-A200-D4A19D034C36}"/>
              </a:ext>
            </a:extLst>
          </p:cNvPr>
          <p:cNvCxnSpPr>
            <a:cxnSpLocks/>
            <a:endCxn id="70" idx="2"/>
          </p:cNvCxnSpPr>
          <p:nvPr/>
        </p:nvCxnSpPr>
        <p:spPr>
          <a:xfrm flipV="1">
            <a:off x="4447909" y="4487489"/>
            <a:ext cx="0" cy="255592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8DFF278A-8649-4587-80BE-AE0DB82A500C}"/>
              </a:ext>
            </a:extLst>
          </p:cNvPr>
          <p:cNvSpPr txBox="1"/>
          <p:nvPr/>
        </p:nvSpPr>
        <p:spPr>
          <a:xfrm>
            <a:off x="3732959" y="4210490"/>
            <a:ext cx="1429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Мейнтейнер</a:t>
            </a:r>
          </a:p>
        </p:txBody>
      </p:sp>
      <p:cxnSp>
        <p:nvCxnSpPr>
          <p:cNvPr id="79" name="Google Shape;775;p102">
            <a:extLst>
              <a:ext uri="{FF2B5EF4-FFF2-40B4-BE49-F238E27FC236}">
                <a16:creationId xmlns:a16="http://schemas.microsoft.com/office/drawing/2014/main" id="{3AAF880F-B5A0-4AF3-A6C2-35F750E3AB2C}"/>
              </a:ext>
            </a:extLst>
          </p:cNvPr>
          <p:cNvCxnSpPr>
            <a:cxnSpLocks/>
            <a:stCxn id="115" idx="0"/>
            <a:endCxn id="26" idx="2"/>
          </p:cNvCxnSpPr>
          <p:nvPr/>
        </p:nvCxnSpPr>
        <p:spPr>
          <a:xfrm flipV="1">
            <a:off x="4423535" y="3426543"/>
            <a:ext cx="0" cy="230183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pic>
        <p:nvPicPr>
          <p:cNvPr id="115" name="Graphic 114" descr="Programmer male outline">
            <a:extLst>
              <a:ext uri="{FF2B5EF4-FFF2-40B4-BE49-F238E27FC236}">
                <a16:creationId xmlns:a16="http://schemas.microsoft.com/office/drawing/2014/main" id="{D6323F3B-88E9-45BE-B794-9D643FEAD6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38399" y="3656726"/>
            <a:ext cx="570272" cy="570272"/>
          </a:xfrm>
          <a:prstGeom prst="rect">
            <a:avLst/>
          </a:prstGeom>
        </p:spPr>
      </p:pic>
      <p:pic>
        <p:nvPicPr>
          <p:cNvPr id="121" name="Graphic 120" descr="Programmer male outline">
            <a:extLst>
              <a:ext uri="{FF2B5EF4-FFF2-40B4-BE49-F238E27FC236}">
                <a16:creationId xmlns:a16="http://schemas.microsoft.com/office/drawing/2014/main" id="{34426B1B-3051-494B-B6DA-449CE8FD60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369717" y="4770721"/>
            <a:ext cx="608151" cy="608151"/>
          </a:xfrm>
          <a:prstGeom prst="rect">
            <a:avLst/>
          </a:prstGeom>
        </p:spPr>
      </p:pic>
      <p:sp>
        <p:nvSpPr>
          <p:cNvPr id="136" name="Rectangle: Rounded Corners 135">
            <a:extLst>
              <a:ext uri="{FF2B5EF4-FFF2-40B4-BE49-F238E27FC236}">
                <a16:creationId xmlns:a16="http://schemas.microsoft.com/office/drawing/2014/main" id="{1F2A0ACE-7B3D-42BB-824F-BFF7C34191B5}"/>
              </a:ext>
            </a:extLst>
          </p:cNvPr>
          <p:cNvSpPr/>
          <p:nvPr/>
        </p:nvSpPr>
        <p:spPr>
          <a:xfrm>
            <a:off x="689457" y="5915088"/>
            <a:ext cx="1504539" cy="601734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Система поиска уязвимостей</a:t>
            </a:r>
          </a:p>
        </p:txBody>
      </p:sp>
      <p:pic>
        <p:nvPicPr>
          <p:cNvPr id="150" name="Graphic 149" descr="Programmer male outline">
            <a:extLst>
              <a:ext uri="{FF2B5EF4-FFF2-40B4-BE49-F238E27FC236}">
                <a16:creationId xmlns:a16="http://schemas.microsoft.com/office/drawing/2014/main" id="{F57882B9-A314-48ED-8513-0012BC77D2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30632" y="3656731"/>
            <a:ext cx="570272" cy="570272"/>
          </a:xfrm>
          <a:prstGeom prst="rect">
            <a:avLst/>
          </a:prstGeom>
        </p:spPr>
      </p:pic>
      <p:cxnSp>
        <p:nvCxnSpPr>
          <p:cNvPr id="153" name="Google Shape;775;p102">
            <a:extLst>
              <a:ext uri="{FF2B5EF4-FFF2-40B4-BE49-F238E27FC236}">
                <a16:creationId xmlns:a16="http://schemas.microsoft.com/office/drawing/2014/main" id="{CFB43D22-1081-4770-87D2-8FFB7CFF5CCA}"/>
              </a:ext>
            </a:extLst>
          </p:cNvPr>
          <p:cNvCxnSpPr>
            <a:cxnSpLocks/>
            <a:stCxn id="136" idx="0"/>
            <a:endCxn id="198" idx="2"/>
          </p:cNvCxnSpPr>
          <p:nvPr/>
        </p:nvCxnSpPr>
        <p:spPr>
          <a:xfrm flipV="1">
            <a:off x="1441727" y="5722241"/>
            <a:ext cx="0" cy="192847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156" name="Google Shape;775;p102">
            <a:extLst>
              <a:ext uri="{FF2B5EF4-FFF2-40B4-BE49-F238E27FC236}">
                <a16:creationId xmlns:a16="http://schemas.microsoft.com/office/drawing/2014/main" id="{47E83F6E-40C1-4986-9570-EF53E8D2A051}"/>
              </a:ext>
            </a:extLst>
          </p:cNvPr>
          <p:cNvCxnSpPr>
            <a:cxnSpLocks/>
            <a:stCxn id="150" idx="0"/>
            <a:endCxn id="37" idx="2"/>
          </p:cNvCxnSpPr>
          <p:nvPr/>
        </p:nvCxnSpPr>
        <p:spPr>
          <a:xfrm flipH="1" flipV="1">
            <a:off x="2300750" y="3427525"/>
            <a:ext cx="415018" cy="229206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pic>
        <p:nvPicPr>
          <p:cNvPr id="195" name="Graphic 194" descr="Programmer male outline">
            <a:extLst>
              <a:ext uri="{FF2B5EF4-FFF2-40B4-BE49-F238E27FC236}">
                <a16:creationId xmlns:a16="http://schemas.microsoft.com/office/drawing/2014/main" id="{4A3615F9-E159-46BA-930D-C904163682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37690" y="4741229"/>
            <a:ext cx="570272" cy="570272"/>
          </a:xfrm>
          <a:prstGeom prst="rect">
            <a:avLst/>
          </a:prstGeom>
        </p:spPr>
      </p:pic>
      <p:sp>
        <p:nvSpPr>
          <p:cNvPr id="198" name="TextBox 197">
            <a:extLst>
              <a:ext uri="{FF2B5EF4-FFF2-40B4-BE49-F238E27FC236}">
                <a16:creationId xmlns:a16="http://schemas.microsoft.com/office/drawing/2014/main" id="{194B7FA9-4551-42A2-AE85-5DAE6F3530EB}"/>
              </a:ext>
            </a:extLst>
          </p:cNvPr>
          <p:cNvSpPr txBox="1"/>
          <p:nvPr/>
        </p:nvSpPr>
        <p:spPr>
          <a:xfrm>
            <a:off x="736089" y="5260576"/>
            <a:ext cx="141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Исследователи</a:t>
            </a:r>
          </a:p>
          <a:p>
            <a:pPr algn="ctr"/>
            <a:r>
              <a:rPr lang="ru-RU" sz="1200" dirty="0"/>
              <a:t>Безопасности </a:t>
            </a:r>
          </a:p>
        </p:txBody>
      </p:sp>
      <p:cxnSp>
        <p:nvCxnSpPr>
          <p:cNvPr id="205" name="Google Shape;775;p102">
            <a:extLst>
              <a:ext uri="{FF2B5EF4-FFF2-40B4-BE49-F238E27FC236}">
                <a16:creationId xmlns:a16="http://schemas.microsoft.com/office/drawing/2014/main" id="{5E95778C-46A2-4A98-B9CE-482EC41449DB}"/>
              </a:ext>
            </a:extLst>
          </p:cNvPr>
          <p:cNvCxnSpPr>
            <a:cxnSpLocks/>
            <a:stCxn id="195" idx="0"/>
            <a:endCxn id="63" idx="1"/>
          </p:cNvCxnSpPr>
          <p:nvPr/>
        </p:nvCxnSpPr>
        <p:spPr>
          <a:xfrm flipV="1">
            <a:off x="1422826" y="4332276"/>
            <a:ext cx="193250" cy="408953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08" name="Rectangle: Rounded Corners 207">
            <a:extLst>
              <a:ext uri="{FF2B5EF4-FFF2-40B4-BE49-F238E27FC236}">
                <a16:creationId xmlns:a16="http://schemas.microsoft.com/office/drawing/2014/main" id="{0DF52EFF-7BF5-4912-9D95-F97A2DED82B0}"/>
              </a:ext>
            </a:extLst>
          </p:cNvPr>
          <p:cNvSpPr/>
          <p:nvPr/>
        </p:nvSpPr>
        <p:spPr>
          <a:xfrm>
            <a:off x="9495012" y="2811045"/>
            <a:ext cx="1758007" cy="601734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Системы хранения и раздачи обновлений</a:t>
            </a:r>
            <a:endParaRPr lang="en-US" sz="1200" dirty="0"/>
          </a:p>
        </p:txBody>
      </p:sp>
      <p:cxnSp>
        <p:nvCxnSpPr>
          <p:cNvPr id="209" name="Google Shape;775;p102">
            <a:extLst>
              <a:ext uri="{FF2B5EF4-FFF2-40B4-BE49-F238E27FC236}">
                <a16:creationId xmlns:a16="http://schemas.microsoft.com/office/drawing/2014/main" id="{5DD53759-02DD-4959-ACE5-C3DC844EA0C9}"/>
              </a:ext>
            </a:extLst>
          </p:cNvPr>
          <p:cNvCxnSpPr>
            <a:cxnSpLocks/>
            <a:stCxn id="36" idx="3"/>
            <a:endCxn id="216" idx="1"/>
          </p:cNvCxnSpPr>
          <p:nvPr/>
        </p:nvCxnSpPr>
        <p:spPr>
          <a:xfrm flipV="1">
            <a:off x="7313234" y="3120867"/>
            <a:ext cx="841643" cy="3826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pic>
        <p:nvPicPr>
          <p:cNvPr id="216" name="Graphic 215" descr="Programmer male outline">
            <a:extLst>
              <a:ext uri="{FF2B5EF4-FFF2-40B4-BE49-F238E27FC236}">
                <a16:creationId xmlns:a16="http://schemas.microsoft.com/office/drawing/2014/main" id="{53D377AB-96A6-4E24-9328-D04B1F7334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54877" y="2835731"/>
            <a:ext cx="570272" cy="570272"/>
          </a:xfrm>
          <a:prstGeom prst="rect">
            <a:avLst/>
          </a:prstGeom>
        </p:spPr>
      </p:pic>
      <p:sp>
        <p:nvSpPr>
          <p:cNvPr id="217" name="TextBox 216">
            <a:extLst>
              <a:ext uri="{FF2B5EF4-FFF2-40B4-BE49-F238E27FC236}">
                <a16:creationId xmlns:a16="http://schemas.microsoft.com/office/drawing/2014/main" id="{594BA83A-E574-4E7D-A800-36731E6DF074}"/>
              </a:ext>
            </a:extLst>
          </p:cNvPr>
          <p:cNvSpPr txBox="1"/>
          <p:nvPr/>
        </p:nvSpPr>
        <p:spPr>
          <a:xfrm>
            <a:off x="528626" y="2121136"/>
            <a:ext cx="1429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Директор по продукту</a:t>
            </a: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8FD0BA84-6A43-45F8-8115-9B3D1128FC2E}"/>
              </a:ext>
            </a:extLst>
          </p:cNvPr>
          <p:cNvSpPr/>
          <p:nvPr/>
        </p:nvSpPr>
        <p:spPr>
          <a:xfrm>
            <a:off x="7596407" y="3932905"/>
            <a:ext cx="1758007" cy="601734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Система</a:t>
            </a:r>
            <a:r>
              <a:rPr lang="en-US" sz="1200" dirty="0"/>
              <a:t> </a:t>
            </a:r>
            <a:r>
              <a:rPr lang="ru-RU" sz="1200" dirty="0"/>
              <a:t>подготовки релиза и выбора изменений</a:t>
            </a:r>
          </a:p>
        </p:txBody>
      </p:sp>
      <p:cxnSp>
        <p:nvCxnSpPr>
          <p:cNvPr id="223" name="Google Shape;775;p102">
            <a:extLst>
              <a:ext uri="{FF2B5EF4-FFF2-40B4-BE49-F238E27FC236}">
                <a16:creationId xmlns:a16="http://schemas.microsoft.com/office/drawing/2014/main" id="{379FAAD4-EC9E-4110-891D-48FFBE008187}"/>
              </a:ext>
            </a:extLst>
          </p:cNvPr>
          <p:cNvCxnSpPr>
            <a:cxnSpLocks/>
            <a:stCxn id="64" idx="2"/>
            <a:endCxn id="218" idx="0"/>
          </p:cNvCxnSpPr>
          <p:nvPr/>
        </p:nvCxnSpPr>
        <p:spPr>
          <a:xfrm>
            <a:off x="8471270" y="3655680"/>
            <a:ext cx="4141" cy="277225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33" name="Rectangle: Rounded Corners 232">
            <a:extLst>
              <a:ext uri="{FF2B5EF4-FFF2-40B4-BE49-F238E27FC236}">
                <a16:creationId xmlns:a16="http://schemas.microsoft.com/office/drawing/2014/main" id="{4A33BE87-62D6-41F5-ACCF-C88AB3ECF4F0}"/>
              </a:ext>
            </a:extLst>
          </p:cNvPr>
          <p:cNvSpPr/>
          <p:nvPr/>
        </p:nvSpPr>
        <p:spPr>
          <a:xfrm>
            <a:off x="7560026" y="1902544"/>
            <a:ext cx="1758007" cy="601734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Подпись боевыми ключами</a:t>
            </a:r>
          </a:p>
        </p:txBody>
      </p:sp>
      <p:cxnSp>
        <p:nvCxnSpPr>
          <p:cNvPr id="228" name="Connector: Elbow 227">
            <a:extLst>
              <a:ext uri="{FF2B5EF4-FFF2-40B4-BE49-F238E27FC236}">
                <a16:creationId xmlns:a16="http://schemas.microsoft.com/office/drawing/2014/main" id="{C2DCD084-0DB2-45BC-BCB2-A8AF7A07BF14}"/>
              </a:ext>
            </a:extLst>
          </p:cNvPr>
          <p:cNvCxnSpPr>
            <a:cxnSpLocks/>
            <a:stCxn id="218" idx="1"/>
            <a:endCxn id="36" idx="2"/>
          </p:cNvCxnSpPr>
          <p:nvPr/>
        </p:nvCxnSpPr>
        <p:spPr>
          <a:xfrm rot="10800000">
            <a:off x="6434231" y="3425560"/>
            <a:ext cx="1162176" cy="80821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Connector: Elbow 244">
            <a:extLst>
              <a:ext uri="{FF2B5EF4-FFF2-40B4-BE49-F238E27FC236}">
                <a16:creationId xmlns:a16="http://schemas.microsoft.com/office/drawing/2014/main" id="{6EF234A7-CCAB-488E-8A8C-8FAED7885AAC}"/>
              </a:ext>
            </a:extLst>
          </p:cNvPr>
          <p:cNvCxnSpPr>
            <a:cxnSpLocks/>
            <a:stCxn id="233" idx="3"/>
            <a:endCxn id="208" idx="0"/>
          </p:cNvCxnSpPr>
          <p:nvPr/>
        </p:nvCxnSpPr>
        <p:spPr>
          <a:xfrm>
            <a:off x="9318033" y="2203411"/>
            <a:ext cx="1055983" cy="60763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Google Shape;775;p102">
            <a:extLst>
              <a:ext uri="{FF2B5EF4-FFF2-40B4-BE49-F238E27FC236}">
                <a16:creationId xmlns:a16="http://schemas.microsoft.com/office/drawing/2014/main" id="{74BC79ED-7C39-4540-8C80-8714991EFB61}"/>
              </a:ext>
            </a:extLst>
          </p:cNvPr>
          <p:cNvCxnSpPr>
            <a:cxnSpLocks/>
            <a:stCxn id="216" idx="0"/>
            <a:endCxn id="233" idx="2"/>
          </p:cNvCxnSpPr>
          <p:nvPr/>
        </p:nvCxnSpPr>
        <p:spPr>
          <a:xfrm flipH="1" flipV="1">
            <a:off x="8439030" y="2504278"/>
            <a:ext cx="983" cy="331453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pic>
        <p:nvPicPr>
          <p:cNvPr id="267" name="Graphic 266" descr="Programmer male outline">
            <a:extLst>
              <a:ext uri="{FF2B5EF4-FFF2-40B4-BE49-F238E27FC236}">
                <a16:creationId xmlns:a16="http://schemas.microsoft.com/office/drawing/2014/main" id="{F59FB999-C16D-4DE3-8208-E55DD18F72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90221" y="1585069"/>
            <a:ext cx="570272" cy="570272"/>
          </a:xfrm>
          <a:prstGeom prst="rect">
            <a:avLst/>
          </a:prstGeom>
        </p:spPr>
      </p:pic>
      <p:sp>
        <p:nvSpPr>
          <p:cNvPr id="268" name="TextBox 267">
            <a:extLst>
              <a:ext uri="{FF2B5EF4-FFF2-40B4-BE49-F238E27FC236}">
                <a16:creationId xmlns:a16="http://schemas.microsoft.com/office/drawing/2014/main" id="{464E9FC4-3F0F-4E68-BD3B-27F8CF4B3B82}"/>
              </a:ext>
            </a:extLst>
          </p:cNvPr>
          <p:cNvSpPr txBox="1"/>
          <p:nvPr/>
        </p:nvSpPr>
        <p:spPr>
          <a:xfrm>
            <a:off x="3678882" y="2150632"/>
            <a:ext cx="1429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Мейнтейнер</a:t>
            </a:r>
          </a:p>
        </p:txBody>
      </p:sp>
      <p:cxnSp>
        <p:nvCxnSpPr>
          <p:cNvPr id="269" name="Connector: Elbow 268">
            <a:extLst>
              <a:ext uri="{FF2B5EF4-FFF2-40B4-BE49-F238E27FC236}">
                <a16:creationId xmlns:a16="http://schemas.microsoft.com/office/drawing/2014/main" id="{EE8CBD77-A9ED-42AB-AA1B-15A9EF3E18F2}"/>
              </a:ext>
            </a:extLst>
          </p:cNvPr>
          <p:cNvCxnSpPr>
            <a:cxnSpLocks/>
            <a:stCxn id="36" idx="0"/>
            <a:endCxn id="267" idx="3"/>
          </p:cNvCxnSpPr>
          <p:nvPr/>
        </p:nvCxnSpPr>
        <p:spPr>
          <a:xfrm rot="16200000" flipV="1">
            <a:off x="5070552" y="1460147"/>
            <a:ext cx="953621" cy="177373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7" name="Connector: Elbow 276">
            <a:extLst>
              <a:ext uri="{FF2B5EF4-FFF2-40B4-BE49-F238E27FC236}">
                <a16:creationId xmlns:a16="http://schemas.microsoft.com/office/drawing/2014/main" id="{096B5EA6-B122-45A8-81C1-6D68ED5BF4E3}"/>
              </a:ext>
            </a:extLst>
          </p:cNvPr>
          <p:cNvCxnSpPr>
            <a:cxnSpLocks/>
            <a:stCxn id="267" idx="1"/>
            <a:endCxn id="37" idx="0"/>
          </p:cNvCxnSpPr>
          <p:nvPr/>
        </p:nvCxnSpPr>
        <p:spPr>
          <a:xfrm rot="10800000" flipV="1">
            <a:off x="2300751" y="1870205"/>
            <a:ext cx="1789471" cy="95558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0" name="TextBox 279">
            <a:extLst>
              <a:ext uri="{FF2B5EF4-FFF2-40B4-BE49-F238E27FC236}">
                <a16:creationId xmlns:a16="http://schemas.microsoft.com/office/drawing/2014/main" id="{CB160442-092F-41B4-B4CF-07D61871FB1D}"/>
              </a:ext>
            </a:extLst>
          </p:cNvPr>
          <p:cNvSpPr txBox="1"/>
          <p:nvPr/>
        </p:nvSpPr>
        <p:spPr>
          <a:xfrm>
            <a:off x="4935446" y="1631489"/>
            <a:ext cx="1429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Стат. анализ</a:t>
            </a:r>
          </a:p>
          <a:p>
            <a:pPr algn="ctr"/>
            <a:r>
              <a:rPr lang="ru-RU" sz="1200" dirty="0"/>
              <a:t>Фаззинг</a:t>
            </a:r>
          </a:p>
        </p:txBody>
      </p:sp>
      <p:cxnSp>
        <p:nvCxnSpPr>
          <p:cNvPr id="282" name="Connector: Elbow 281">
            <a:extLst>
              <a:ext uri="{FF2B5EF4-FFF2-40B4-BE49-F238E27FC236}">
                <a16:creationId xmlns:a16="http://schemas.microsoft.com/office/drawing/2014/main" id="{7EEE703D-280B-49C3-BBEC-964FCA7494A1}"/>
              </a:ext>
            </a:extLst>
          </p:cNvPr>
          <p:cNvCxnSpPr>
            <a:cxnSpLocks/>
            <a:stCxn id="53" idx="3"/>
            <a:endCxn id="37" idx="0"/>
          </p:cNvCxnSpPr>
          <p:nvPr/>
        </p:nvCxnSpPr>
        <p:spPr>
          <a:xfrm>
            <a:off x="1490668" y="1871188"/>
            <a:ext cx="810082" cy="95460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4595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783;p103">
            <a:extLst>
              <a:ext uri="{FF2B5EF4-FFF2-40B4-BE49-F238E27FC236}">
                <a16:creationId xmlns:a16="http://schemas.microsoft.com/office/drawing/2014/main" id="{61D608D7-9678-40C9-9CBD-06C032298AAB}"/>
              </a:ext>
            </a:extLst>
          </p:cNvPr>
          <p:cNvSpPr/>
          <p:nvPr/>
        </p:nvSpPr>
        <p:spPr>
          <a:xfrm>
            <a:off x="8657548" y="4590597"/>
            <a:ext cx="1744200" cy="1018706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>
              <a:latin typeface="ALS Hauss Variable" panose="000005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>
              <a:latin typeface="ALS Hauss Variable" panose="000005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>
                <a:latin typeface="ALS Hauss Variable" panose="00000500000000000000" pitchFamily="50" charset="0"/>
              </a:rPr>
              <a:t>Svace</a:t>
            </a:r>
            <a:r>
              <a:rPr lang="en-US" dirty="0">
                <a:latin typeface="ALS Hauss Variable" panose="00000500000000000000" pitchFamily="50" charset="0"/>
              </a:rPr>
              <a:t>, </a:t>
            </a:r>
            <a:r>
              <a:rPr lang="ru-RU" dirty="0">
                <a:latin typeface="ALS Hauss Variable" panose="00000500000000000000" pitchFamily="50" charset="0"/>
              </a:rPr>
              <a:t>AFL, syz-manager</a:t>
            </a:r>
            <a:endParaRPr lang="en-US" dirty="0">
              <a:latin typeface="ALS Hauss Variable" panose="000005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BVT, </a:t>
            </a:r>
            <a:r>
              <a:rPr lang="en-US" dirty="0">
                <a:latin typeface="ALS Hauss Variable" panose="00000500000000000000" pitchFamily="50" charset="0"/>
              </a:rPr>
              <a:t>Regression</a:t>
            </a: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281" name="Google Shape;784;p103">
            <a:extLst>
              <a:ext uri="{FF2B5EF4-FFF2-40B4-BE49-F238E27FC236}">
                <a16:creationId xmlns:a16="http://schemas.microsoft.com/office/drawing/2014/main" id="{62E5609B-8880-4373-A801-DACDDCD1AFC2}"/>
              </a:ext>
            </a:extLst>
          </p:cNvPr>
          <p:cNvSpPr/>
          <p:nvPr/>
        </p:nvSpPr>
        <p:spPr>
          <a:xfrm>
            <a:off x="1978598" y="4828440"/>
            <a:ext cx="1438500" cy="7944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785;p103">
            <a:extLst>
              <a:ext uri="{FF2B5EF4-FFF2-40B4-BE49-F238E27FC236}">
                <a16:creationId xmlns:a16="http://schemas.microsoft.com/office/drawing/2014/main" id="{E8FBE606-54F3-40EB-A633-77BCFA497A70}"/>
              </a:ext>
            </a:extLst>
          </p:cNvPr>
          <p:cNvSpPr/>
          <p:nvPr/>
        </p:nvSpPr>
        <p:spPr>
          <a:xfrm>
            <a:off x="1826198" y="4676040"/>
            <a:ext cx="1438500" cy="7944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Workers</a:t>
            </a:r>
            <a:endParaRPr sz="1400" b="0" i="0" u="none" strike="noStrike" cap="none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283" name="Google Shape;786;p103">
            <a:extLst>
              <a:ext uri="{FF2B5EF4-FFF2-40B4-BE49-F238E27FC236}">
                <a16:creationId xmlns:a16="http://schemas.microsoft.com/office/drawing/2014/main" id="{D1785B9C-D4ED-43E3-A718-6B09DBFDF7BF}"/>
              </a:ext>
            </a:extLst>
          </p:cNvPr>
          <p:cNvSpPr/>
          <p:nvPr/>
        </p:nvSpPr>
        <p:spPr>
          <a:xfrm>
            <a:off x="3699598" y="4828440"/>
            <a:ext cx="1438500" cy="7944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787;p103">
            <a:extLst>
              <a:ext uri="{FF2B5EF4-FFF2-40B4-BE49-F238E27FC236}">
                <a16:creationId xmlns:a16="http://schemas.microsoft.com/office/drawing/2014/main" id="{D18BC381-5017-4CB7-BFEB-EAA9741322CF}"/>
              </a:ext>
            </a:extLst>
          </p:cNvPr>
          <p:cNvSpPr/>
          <p:nvPr/>
        </p:nvSpPr>
        <p:spPr>
          <a:xfrm>
            <a:off x="3547198" y="4676040"/>
            <a:ext cx="1438500" cy="7944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Workers</a:t>
            </a:r>
            <a:endParaRPr sz="1400" b="0" i="0" u="none" strike="noStrike" cap="none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285" name="Google Shape;788;p103">
            <a:extLst>
              <a:ext uri="{FF2B5EF4-FFF2-40B4-BE49-F238E27FC236}">
                <a16:creationId xmlns:a16="http://schemas.microsoft.com/office/drawing/2014/main" id="{1E3AE77A-FB80-482F-8731-83EFEA6789B9}"/>
              </a:ext>
            </a:extLst>
          </p:cNvPr>
          <p:cNvSpPr txBox="1">
            <a:spLocks/>
          </p:cNvSpPr>
          <p:nvPr/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99FEB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0070C0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4000" dirty="0">
                <a:latin typeface="ALS Hauss" panose="02000000000000000000" pitchFamily="2" charset="0"/>
              </a:rPr>
              <a:t>Система сборки ОС</a:t>
            </a:r>
            <a:endParaRPr lang="ru-RU" dirty="0">
              <a:latin typeface="ALS Hauss" panose="02000000000000000000" pitchFamily="2" charset="0"/>
            </a:endParaRPr>
          </a:p>
        </p:txBody>
      </p:sp>
      <p:sp>
        <p:nvSpPr>
          <p:cNvPr id="286" name="Google Shape;789;p103">
            <a:extLst>
              <a:ext uri="{FF2B5EF4-FFF2-40B4-BE49-F238E27FC236}">
                <a16:creationId xmlns:a16="http://schemas.microsoft.com/office/drawing/2014/main" id="{7AF1337A-AEEC-43AF-A478-ADDB07E431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0" y="728662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14</a:t>
            </a:fld>
            <a:endParaRPr>
              <a:solidFill>
                <a:srgbClr val="1C24C6"/>
              </a:solidFill>
            </a:endParaRPr>
          </a:p>
        </p:txBody>
      </p:sp>
      <p:sp>
        <p:nvSpPr>
          <p:cNvPr id="287" name="Google Shape;792;p103">
            <a:extLst>
              <a:ext uri="{FF2B5EF4-FFF2-40B4-BE49-F238E27FC236}">
                <a16:creationId xmlns:a16="http://schemas.microsoft.com/office/drawing/2014/main" id="{F82ABAED-3D9E-4FE1-AB1A-747951017606}"/>
              </a:ext>
            </a:extLst>
          </p:cNvPr>
          <p:cNvSpPr/>
          <p:nvPr/>
        </p:nvSpPr>
        <p:spPr>
          <a:xfrm>
            <a:off x="1688711" y="3319872"/>
            <a:ext cx="143850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CI</a:t>
            </a: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288" name="Google Shape;793;p103">
            <a:extLst>
              <a:ext uri="{FF2B5EF4-FFF2-40B4-BE49-F238E27FC236}">
                <a16:creationId xmlns:a16="http://schemas.microsoft.com/office/drawing/2014/main" id="{D0437972-70DC-4F90-842B-8E6DDA49B364}"/>
              </a:ext>
            </a:extLst>
          </p:cNvPr>
          <p:cNvSpPr/>
          <p:nvPr/>
        </p:nvSpPr>
        <p:spPr>
          <a:xfrm>
            <a:off x="1688698" y="2041410"/>
            <a:ext cx="1438500" cy="914400"/>
          </a:xfrm>
          <a:prstGeom prst="flowChartMagneticDisk">
            <a:avLst/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GitLab</a:t>
            </a:r>
            <a:endParaRPr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cxnSp>
        <p:nvCxnSpPr>
          <p:cNvPr id="289" name="Google Shape;794;p103">
            <a:extLst>
              <a:ext uri="{FF2B5EF4-FFF2-40B4-BE49-F238E27FC236}">
                <a16:creationId xmlns:a16="http://schemas.microsoft.com/office/drawing/2014/main" id="{CE2D8F25-D2B0-4231-85FF-FD03B1A88311}"/>
              </a:ext>
            </a:extLst>
          </p:cNvPr>
          <p:cNvCxnSpPr>
            <a:cxnSpLocks/>
            <a:stCxn id="288" idx="3"/>
            <a:endCxn id="287" idx="0"/>
          </p:cNvCxnSpPr>
          <p:nvPr/>
        </p:nvCxnSpPr>
        <p:spPr>
          <a:xfrm>
            <a:off x="2407948" y="2955810"/>
            <a:ext cx="13" cy="364062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90" name="Google Shape;795;p103">
            <a:extLst>
              <a:ext uri="{FF2B5EF4-FFF2-40B4-BE49-F238E27FC236}">
                <a16:creationId xmlns:a16="http://schemas.microsoft.com/office/drawing/2014/main" id="{A40C9168-A145-4ADF-A572-D7670269FE5C}"/>
              </a:ext>
            </a:extLst>
          </p:cNvPr>
          <p:cNvSpPr/>
          <p:nvPr/>
        </p:nvSpPr>
        <p:spPr>
          <a:xfrm>
            <a:off x="1688698" y="4333272"/>
            <a:ext cx="143850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cxnSp>
        <p:nvCxnSpPr>
          <p:cNvPr id="291" name="Google Shape;796;p103">
            <a:extLst>
              <a:ext uri="{FF2B5EF4-FFF2-40B4-BE49-F238E27FC236}">
                <a16:creationId xmlns:a16="http://schemas.microsoft.com/office/drawing/2014/main" id="{C72FE090-B66E-4F13-8FA2-90C32457CB46}"/>
              </a:ext>
            </a:extLst>
          </p:cNvPr>
          <p:cNvCxnSpPr>
            <a:stCxn id="287" idx="2"/>
            <a:endCxn id="290" idx="0"/>
          </p:cNvCxnSpPr>
          <p:nvPr/>
        </p:nvCxnSpPr>
        <p:spPr>
          <a:xfrm>
            <a:off x="2407961" y="3876072"/>
            <a:ext cx="0" cy="457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stealth" w="med" len="med"/>
          </a:ln>
        </p:spPr>
      </p:cxnSp>
      <p:sp>
        <p:nvSpPr>
          <p:cNvPr id="292" name="Google Shape;797;p103">
            <a:extLst>
              <a:ext uri="{FF2B5EF4-FFF2-40B4-BE49-F238E27FC236}">
                <a16:creationId xmlns:a16="http://schemas.microsoft.com/office/drawing/2014/main" id="{C1F4B9F8-DD3E-40D1-8058-32EC4E879341}"/>
              </a:ext>
            </a:extLst>
          </p:cNvPr>
          <p:cNvSpPr/>
          <p:nvPr/>
        </p:nvSpPr>
        <p:spPr>
          <a:xfrm>
            <a:off x="3402247" y="4333272"/>
            <a:ext cx="1597455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 err="1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Imager</a:t>
            </a: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dirty="0">
                <a:latin typeface="ALS Hauss Variable" panose="00000500000000000000" pitchFamily="50" charset="0"/>
              </a:rPr>
              <a:t>(образы ОС)</a:t>
            </a:r>
            <a:endParaRPr dirty="0">
              <a:latin typeface="ALS Hauss Variable" panose="00000500000000000000" pitchFamily="50" charset="0"/>
            </a:endParaRPr>
          </a:p>
        </p:txBody>
      </p:sp>
      <p:cxnSp>
        <p:nvCxnSpPr>
          <p:cNvPr id="293" name="Google Shape;798;p103">
            <a:extLst>
              <a:ext uri="{FF2B5EF4-FFF2-40B4-BE49-F238E27FC236}">
                <a16:creationId xmlns:a16="http://schemas.microsoft.com/office/drawing/2014/main" id="{40FAAB92-54D1-4CD1-A64B-A760FFDB5841}"/>
              </a:ext>
            </a:extLst>
          </p:cNvPr>
          <p:cNvCxnSpPr>
            <a:cxnSpLocks/>
            <a:stCxn id="287" idx="3"/>
            <a:endCxn id="292" idx="0"/>
          </p:cNvCxnSpPr>
          <p:nvPr/>
        </p:nvCxnSpPr>
        <p:spPr>
          <a:xfrm>
            <a:off x="3127211" y="3597972"/>
            <a:ext cx="1073764" cy="7353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stealth" w="med" len="med"/>
          </a:ln>
        </p:spPr>
      </p:cxnSp>
      <p:sp>
        <p:nvSpPr>
          <p:cNvPr id="294" name="Google Shape;799;p103">
            <a:extLst>
              <a:ext uri="{FF2B5EF4-FFF2-40B4-BE49-F238E27FC236}">
                <a16:creationId xmlns:a16="http://schemas.microsoft.com/office/drawing/2014/main" id="{13EFB5C0-2805-4FEE-B294-5E4B52942A77}"/>
              </a:ext>
            </a:extLst>
          </p:cNvPr>
          <p:cNvSpPr/>
          <p:nvPr/>
        </p:nvSpPr>
        <p:spPr>
          <a:xfrm>
            <a:off x="5115798" y="4333272"/>
            <a:ext cx="160455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b="0" i="0" u="none" strike="noStrike" cap="none" dirty="0" err="1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AutoDoc</a:t>
            </a:r>
            <a:endParaRPr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(Документация)</a:t>
            </a:r>
            <a:endParaRPr sz="12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295" name="Google Shape;800;p103">
            <a:extLst>
              <a:ext uri="{FF2B5EF4-FFF2-40B4-BE49-F238E27FC236}">
                <a16:creationId xmlns:a16="http://schemas.microsoft.com/office/drawing/2014/main" id="{EF3976B6-734A-4244-A616-30EC7BFA229B}"/>
              </a:ext>
            </a:extLst>
          </p:cNvPr>
          <p:cNvSpPr/>
          <p:nvPr/>
        </p:nvSpPr>
        <p:spPr>
          <a:xfrm>
            <a:off x="6829347" y="4333272"/>
            <a:ext cx="1518239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Weblate</a:t>
            </a:r>
            <a:endParaRPr lang="en-US"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>
                <a:latin typeface="ALS Hauss Variable" panose="00000500000000000000" pitchFamily="50" charset="0"/>
              </a:rPr>
              <a:t>(</a:t>
            </a:r>
            <a:r>
              <a:rPr lang="ru-RU" dirty="0">
                <a:latin typeface="ALS Hauss Variable" panose="00000500000000000000" pitchFamily="50" charset="0"/>
              </a:rPr>
              <a:t>переводы</a:t>
            </a:r>
            <a:r>
              <a:rPr lang="en-US" dirty="0">
                <a:latin typeface="ALS Hauss Variable" panose="00000500000000000000" pitchFamily="50" charset="0"/>
              </a:rPr>
              <a:t>)</a:t>
            </a: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cxnSp>
        <p:nvCxnSpPr>
          <p:cNvPr id="296" name="Google Shape;801;p103">
            <a:extLst>
              <a:ext uri="{FF2B5EF4-FFF2-40B4-BE49-F238E27FC236}">
                <a16:creationId xmlns:a16="http://schemas.microsoft.com/office/drawing/2014/main" id="{987D34DE-B858-4639-80A5-ED730419F57C}"/>
              </a:ext>
            </a:extLst>
          </p:cNvPr>
          <p:cNvCxnSpPr>
            <a:cxnSpLocks/>
            <a:stCxn id="287" idx="3"/>
            <a:endCxn id="294" idx="0"/>
          </p:cNvCxnSpPr>
          <p:nvPr/>
        </p:nvCxnSpPr>
        <p:spPr>
          <a:xfrm>
            <a:off x="3127211" y="3597972"/>
            <a:ext cx="2790862" cy="7353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stealth" w="med" len="med"/>
          </a:ln>
        </p:spPr>
      </p:cxnSp>
      <p:cxnSp>
        <p:nvCxnSpPr>
          <p:cNvPr id="297" name="Google Shape;802;p103">
            <a:extLst>
              <a:ext uri="{FF2B5EF4-FFF2-40B4-BE49-F238E27FC236}">
                <a16:creationId xmlns:a16="http://schemas.microsoft.com/office/drawing/2014/main" id="{61E66344-9225-4EB5-B15B-826C02AA0DC6}"/>
              </a:ext>
            </a:extLst>
          </p:cNvPr>
          <p:cNvCxnSpPr>
            <a:cxnSpLocks/>
            <a:stCxn id="287" idx="3"/>
            <a:endCxn id="295" idx="0"/>
          </p:cNvCxnSpPr>
          <p:nvPr/>
        </p:nvCxnSpPr>
        <p:spPr>
          <a:xfrm>
            <a:off x="3127211" y="3597972"/>
            <a:ext cx="4461256" cy="7353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stealth" w="med" len="med"/>
          </a:ln>
        </p:spPr>
      </p:cxnSp>
      <p:sp>
        <p:nvSpPr>
          <p:cNvPr id="298" name="Google Shape;803;p103">
            <a:extLst>
              <a:ext uri="{FF2B5EF4-FFF2-40B4-BE49-F238E27FC236}">
                <a16:creationId xmlns:a16="http://schemas.microsoft.com/office/drawing/2014/main" id="{46F7F630-ED44-4010-98EB-2005B127937F}"/>
              </a:ext>
            </a:extLst>
          </p:cNvPr>
          <p:cNvSpPr/>
          <p:nvPr/>
        </p:nvSpPr>
        <p:spPr>
          <a:xfrm>
            <a:off x="8542898" y="4333272"/>
            <a:ext cx="161874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chemeClr val="dk1"/>
                </a:solidFill>
                <a:latin typeface="ALS Hauss Variable" panose="00000500000000000000" pitchFamily="50" charset="0"/>
                <a:sym typeface="Arial"/>
              </a:rPr>
              <a:t>Test Runner</a:t>
            </a:r>
            <a:endParaRPr sz="1400" b="0" i="0" u="none" strike="noStrike" cap="none" dirty="0">
              <a:solidFill>
                <a:schemeClr val="dk1"/>
              </a:solidFill>
              <a:latin typeface="ALS Hauss Variable" panose="00000500000000000000" pitchFamily="50" charset="0"/>
              <a:sym typeface="Arial"/>
            </a:endParaRPr>
          </a:p>
        </p:txBody>
      </p:sp>
      <p:cxnSp>
        <p:nvCxnSpPr>
          <p:cNvPr id="299" name="Google Shape;804;p103">
            <a:extLst>
              <a:ext uri="{FF2B5EF4-FFF2-40B4-BE49-F238E27FC236}">
                <a16:creationId xmlns:a16="http://schemas.microsoft.com/office/drawing/2014/main" id="{2073E2AC-2AD2-4F70-987E-DE65E1D1D9E5}"/>
              </a:ext>
            </a:extLst>
          </p:cNvPr>
          <p:cNvCxnSpPr>
            <a:cxnSpLocks/>
            <a:stCxn id="287" idx="3"/>
            <a:endCxn id="298" idx="0"/>
          </p:cNvCxnSpPr>
          <p:nvPr/>
        </p:nvCxnSpPr>
        <p:spPr>
          <a:xfrm>
            <a:off x="3127211" y="3597972"/>
            <a:ext cx="6225057" cy="7353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stealth" w="med" len="med"/>
          </a:ln>
        </p:spPr>
      </p:cxnSp>
      <p:pic>
        <p:nvPicPr>
          <p:cNvPr id="300" name="Google Shape;805;p103">
            <a:extLst>
              <a:ext uri="{FF2B5EF4-FFF2-40B4-BE49-F238E27FC236}">
                <a16:creationId xmlns:a16="http://schemas.microsoft.com/office/drawing/2014/main" id="{4ADA2C6A-42DF-4A50-B4BF-8C5FBB18A20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79725" y="5917393"/>
            <a:ext cx="874800" cy="877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806;p103">
            <a:extLst>
              <a:ext uri="{FF2B5EF4-FFF2-40B4-BE49-F238E27FC236}">
                <a16:creationId xmlns:a16="http://schemas.microsoft.com/office/drawing/2014/main" id="{8856286D-B157-4F27-869A-E7D3294A5A7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21075" y="5935402"/>
            <a:ext cx="794400" cy="7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807;p103">
            <a:extLst>
              <a:ext uri="{FF2B5EF4-FFF2-40B4-BE49-F238E27FC236}">
                <a16:creationId xmlns:a16="http://schemas.microsoft.com/office/drawing/2014/main" id="{A559CA37-89D6-478C-BB6A-00A9E282D8C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647675" y="5947183"/>
            <a:ext cx="389844" cy="794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3" name="Google Shape;808;p103">
            <a:extLst>
              <a:ext uri="{FF2B5EF4-FFF2-40B4-BE49-F238E27FC236}">
                <a16:creationId xmlns:a16="http://schemas.microsoft.com/office/drawing/2014/main" id="{FE035F64-1A64-4947-A2BC-A58F9B8A9B74}"/>
              </a:ext>
            </a:extLst>
          </p:cNvPr>
          <p:cNvCxnSpPr>
            <a:cxnSpLocks/>
          </p:cNvCxnSpPr>
          <p:nvPr/>
        </p:nvCxnSpPr>
        <p:spPr>
          <a:xfrm>
            <a:off x="9308048" y="5609303"/>
            <a:ext cx="0" cy="242494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triangle" w="med" len="med"/>
          </a:ln>
        </p:spPr>
      </p:cxnSp>
      <p:sp>
        <p:nvSpPr>
          <p:cNvPr id="304" name="Google Shape;809;p103">
            <a:extLst>
              <a:ext uri="{FF2B5EF4-FFF2-40B4-BE49-F238E27FC236}">
                <a16:creationId xmlns:a16="http://schemas.microsoft.com/office/drawing/2014/main" id="{47A451EB-6FC8-490D-B20E-135B5900E0FF}"/>
              </a:ext>
            </a:extLst>
          </p:cNvPr>
          <p:cNvSpPr/>
          <p:nvPr/>
        </p:nvSpPr>
        <p:spPr>
          <a:xfrm>
            <a:off x="5175720" y="2061272"/>
            <a:ext cx="1785456" cy="874692"/>
          </a:xfrm>
          <a:prstGeom prst="cloud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Open Source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5" name="Google Shape;812;p103">
            <a:extLst>
              <a:ext uri="{FF2B5EF4-FFF2-40B4-BE49-F238E27FC236}">
                <a16:creationId xmlns:a16="http://schemas.microsoft.com/office/drawing/2014/main" id="{F8725832-BB32-45EE-A20D-4438CA2F04EE}"/>
              </a:ext>
            </a:extLst>
          </p:cNvPr>
          <p:cNvCxnSpPr>
            <a:cxnSpLocks/>
            <a:stCxn id="308" idx="3"/>
            <a:endCxn id="288" idx="2"/>
          </p:cNvCxnSpPr>
          <p:nvPr/>
        </p:nvCxnSpPr>
        <p:spPr>
          <a:xfrm flipV="1">
            <a:off x="1012617" y="2498610"/>
            <a:ext cx="676081" cy="12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308" name="Google Shape;813;p103">
            <a:extLst>
              <a:ext uri="{FF2B5EF4-FFF2-40B4-BE49-F238E27FC236}">
                <a16:creationId xmlns:a16="http://schemas.microsoft.com/office/drawing/2014/main" id="{B60E4AE7-26C6-490E-9A0D-DBC619BAC1C4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12329" y="2198472"/>
            <a:ext cx="600288" cy="600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9" name="Google Shape;816;p103">
            <a:extLst>
              <a:ext uri="{FF2B5EF4-FFF2-40B4-BE49-F238E27FC236}">
                <a16:creationId xmlns:a16="http://schemas.microsoft.com/office/drawing/2014/main" id="{528BDFEE-C394-466F-AE5F-61C727EEC8A2}"/>
              </a:ext>
            </a:extLst>
          </p:cNvPr>
          <p:cNvCxnSpPr>
            <a:cxnSpLocks/>
            <a:stCxn id="304" idx="2"/>
            <a:endCxn id="288" idx="4"/>
          </p:cNvCxnSpPr>
          <p:nvPr/>
        </p:nvCxnSpPr>
        <p:spPr>
          <a:xfrm flipH="1" flipV="1">
            <a:off x="3127198" y="2498610"/>
            <a:ext cx="2054060" cy="8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10" name="Google Shape;818;p103">
            <a:extLst>
              <a:ext uri="{FF2B5EF4-FFF2-40B4-BE49-F238E27FC236}">
                <a16:creationId xmlns:a16="http://schemas.microsoft.com/office/drawing/2014/main" id="{5837422C-62E0-4760-BA7A-26176DC2188F}"/>
              </a:ext>
            </a:extLst>
          </p:cNvPr>
          <p:cNvSpPr txBox="1"/>
          <p:nvPr/>
        </p:nvSpPr>
        <p:spPr>
          <a:xfrm>
            <a:off x="106847" y="2776722"/>
            <a:ext cx="1250003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Разработчик</a:t>
            </a:r>
            <a:endParaRPr dirty="0"/>
          </a:p>
        </p:txBody>
      </p:sp>
      <p:pic>
        <p:nvPicPr>
          <p:cNvPr id="311" name="Google Shape;813;p103">
            <a:extLst>
              <a:ext uri="{FF2B5EF4-FFF2-40B4-BE49-F238E27FC236}">
                <a16:creationId xmlns:a16="http://schemas.microsoft.com/office/drawing/2014/main" id="{8A29AC25-E107-482E-9918-5562ED84A9D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04504" y="1698642"/>
            <a:ext cx="600288" cy="6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813;p103">
            <a:extLst>
              <a:ext uri="{FF2B5EF4-FFF2-40B4-BE49-F238E27FC236}">
                <a16:creationId xmlns:a16="http://schemas.microsoft.com/office/drawing/2014/main" id="{731AFF0B-33C8-487B-8A55-C0D9DD9FF679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03280" y="2198472"/>
            <a:ext cx="600288" cy="6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818;p103">
            <a:extLst>
              <a:ext uri="{FF2B5EF4-FFF2-40B4-BE49-F238E27FC236}">
                <a16:creationId xmlns:a16="http://schemas.microsoft.com/office/drawing/2014/main" id="{BF877FE2-5D8A-4C03-82FD-B4B683600860}"/>
              </a:ext>
            </a:extLst>
          </p:cNvPr>
          <p:cNvSpPr txBox="1"/>
          <p:nvPr/>
        </p:nvSpPr>
        <p:spPr>
          <a:xfrm>
            <a:off x="3458470" y="2771805"/>
            <a:ext cx="1305259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Мейнтейнер</a:t>
            </a:r>
            <a:endParaRPr dirty="0"/>
          </a:p>
        </p:txBody>
      </p:sp>
      <p:pic>
        <p:nvPicPr>
          <p:cNvPr id="1026" name="Picture 2" descr="GitLab · GitHub">
            <a:extLst>
              <a:ext uri="{FF2B5EF4-FFF2-40B4-BE49-F238E27FC236}">
                <a16:creationId xmlns:a16="http://schemas.microsoft.com/office/drawing/2014/main" id="{2FF07968-5517-4981-9E49-30953FB7D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060" y="2385551"/>
            <a:ext cx="369939" cy="36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Заметки Автоматизатора">
            <a:extLst>
              <a:ext uri="{FF2B5EF4-FFF2-40B4-BE49-F238E27FC236}">
                <a16:creationId xmlns:a16="http://schemas.microsoft.com/office/drawing/2014/main" id="{32A4D83D-612C-4647-985A-A3F5E268D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023" y="3373078"/>
            <a:ext cx="347816" cy="47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pen Build Service — создаём свои репозитории / Хабр">
            <a:extLst>
              <a:ext uri="{FF2B5EF4-FFF2-40B4-BE49-F238E27FC236}">
                <a16:creationId xmlns:a16="http://schemas.microsoft.com/office/drawing/2014/main" id="{CDB582FA-A938-4282-A19F-C8546A801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886" y="4335259"/>
            <a:ext cx="1140537" cy="50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Weblate · GitHub">
            <a:extLst>
              <a:ext uri="{FF2B5EF4-FFF2-40B4-BE49-F238E27FC236}">
                <a16:creationId xmlns:a16="http://schemas.microsoft.com/office/drawing/2014/main" id="{BDD2C505-6302-4B56-B0E8-7DF657947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854" y="4442952"/>
            <a:ext cx="335525" cy="33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3" name="Picture 4" descr="Заметки Автоматизатора">
            <a:extLst>
              <a:ext uri="{FF2B5EF4-FFF2-40B4-BE49-F238E27FC236}">
                <a16:creationId xmlns:a16="http://schemas.microsoft.com/office/drawing/2014/main" id="{031D0B15-F91B-4DA8-AD84-E92A32F1D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3822" y="4380885"/>
            <a:ext cx="347816" cy="47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Компакт диск CD PNG">
            <a:extLst>
              <a:ext uri="{FF2B5EF4-FFF2-40B4-BE49-F238E27FC236}">
                <a16:creationId xmlns:a16="http://schemas.microsoft.com/office/drawing/2014/main" id="{8D821EE9-FDFF-4DF8-BDA7-66A1ED4FA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009" y="4409768"/>
            <a:ext cx="378030" cy="37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Тестовая документация - QA evolution">
            <a:extLst>
              <a:ext uri="{FF2B5EF4-FFF2-40B4-BE49-F238E27FC236}">
                <a16:creationId xmlns:a16="http://schemas.microsoft.com/office/drawing/2014/main" id="{69EDC305-A17E-4BE2-814F-82B73B638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470" y="4418307"/>
            <a:ext cx="311315" cy="31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865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B8E2-80AD-4D30-BFEE-FD38060AF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Аврора Центр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22D5B8-A6E8-4B9A-A57B-EF39D7CA71F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15</a:t>
            </a:fld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BED254-964D-4269-94A3-CCDE83B11D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574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788;p103">
            <a:extLst>
              <a:ext uri="{FF2B5EF4-FFF2-40B4-BE49-F238E27FC236}">
                <a16:creationId xmlns:a16="http://schemas.microsoft.com/office/drawing/2014/main" id="{124F0727-E71B-4F9F-82CA-761C16B83D68}"/>
              </a:ext>
            </a:extLst>
          </p:cNvPr>
          <p:cNvSpPr txBox="1">
            <a:spLocks/>
          </p:cNvSpPr>
          <p:nvPr/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99FEB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0070C0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4000" dirty="0">
                <a:latin typeface="ALS Hauss" panose="02000000000000000000" pitchFamily="2" charset="0"/>
              </a:rPr>
              <a:t>Система сборки АЦ</a:t>
            </a:r>
            <a:endParaRPr lang="ru-RU" dirty="0">
              <a:latin typeface="ALS Hauss" panose="02000000000000000000" pitchFamily="2" charset="0"/>
            </a:endParaRPr>
          </a:p>
        </p:txBody>
      </p:sp>
      <p:sp>
        <p:nvSpPr>
          <p:cNvPr id="174" name="Google Shape;789;p103">
            <a:extLst>
              <a:ext uri="{FF2B5EF4-FFF2-40B4-BE49-F238E27FC236}">
                <a16:creationId xmlns:a16="http://schemas.microsoft.com/office/drawing/2014/main" id="{66D024F3-35E8-49F0-BCF7-57CF63334CF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0" y="728662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16</a:t>
            </a:fld>
            <a:endParaRPr>
              <a:solidFill>
                <a:srgbClr val="1C24C6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E9DB6E-202E-4B8F-B7BC-5D62A27CC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562" y="1365542"/>
            <a:ext cx="8994550" cy="503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289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02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4000" dirty="0">
                <a:latin typeface="ALS Hauss" panose="02000000000000000000" pitchFamily="2" charset="0"/>
              </a:rPr>
              <a:t>CI/CD </a:t>
            </a:r>
            <a:r>
              <a:rPr lang="ru-RU" sz="4000" dirty="0">
                <a:latin typeface="ALS Hauss" panose="02000000000000000000" pitchFamily="2" charset="0"/>
              </a:rPr>
              <a:t>ППО АЦ</a:t>
            </a:r>
            <a:endParaRPr sz="4000" dirty="0">
              <a:latin typeface="ALS Hauss" panose="02000000000000000000" pitchFamily="2" charset="0"/>
            </a:endParaRPr>
          </a:p>
        </p:txBody>
      </p:sp>
      <p:sp>
        <p:nvSpPr>
          <p:cNvPr id="756" name="Google Shape;756;p10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17</a:t>
            </a:fld>
            <a:endParaRPr>
              <a:solidFill>
                <a:srgbClr val="1C24C6"/>
              </a:solidFill>
            </a:endParaRPr>
          </a:p>
        </p:txBody>
      </p:sp>
      <p:pic>
        <p:nvPicPr>
          <p:cNvPr id="7" name="Graphic 6" descr="Programmer male outline">
            <a:extLst>
              <a:ext uri="{FF2B5EF4-FFF2-40B4-BE49-F238E27FC236}">
                <a16:creationId xmlns:a16="http://schemas.microsoft.com/office/drawing/2014/main" id="{BB9CAA3B-ED5B-418F-9D5D-6900863581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730" y="1405147"/>
            <a:ext cx="570272" cy="570272"/>
          </a:xfrm>
          <a:prstGeom prst="rect">
            <a:avLst/>
          </a:prstGeom>
        </p:spPr>
      </p:pic>
      <p:pic>
        <p:nvPicPr>
          <p:cNvPr id="9" name="Graphic 8" descr="Document outline">
            <a:extLst>
              <a:ext uri="{FF2B5EF4-FFF2-40B4-BE49-F238E27FC236}">
                <a16:creationId xmlns:a16="http://schemas.microsoft.com/office/drawing/2014/main" id="{073424FA-737D-41A9-8143-98DE23FC90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6227" y="1482576"/>
            <a:ext cx="415413" cy="415413"/>
          </a:xfrm>
          <a:prstGeom prst="rect">
            <a:avLst/>
          </a:prstGeom>
        </p:spPr>
      </p:pic>
      <p:cxnSp>
        <p:nvCxnSpPr>
          <p:cNvPr id="35" name="Google Shape;775;p102">
            <a:extLst>
              <a:ext uri="{FF2B5EF4-FFF2-40B4-BE49-F238E27FC236}">
                <a16:creationId xmlns:a16="http://schemas.microsoft.com/office/drawing/2014/main" id="{32F74142-1097-45A0-945C-5FB6F0FFDDD2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885002" y="1690283"/>
            <a:ext cx="221225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B2F889BC-9EB0-47C8-A13B-432782830542}"/>
              </a:ext>
            </a:extLst>
          </p:cNvPr>
          <p:cNvSpPr/>
          <p:nvPr/>
        </p:nvSpPr>
        <p:spPr>
          <a:xfrm>
            <a:off x="1661751" y="1435873"/>
            <a:ext cx="3358244" cy="550606"/>
          </a:xfrm>
          <a:prstGeom prst="chevron">
            <a:avLst>
              <a:gd name="adj" fmla="val 60714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CI </a:t>
            </a:r>
            <a:r>
              <a:rPr lang="ru-RU" dirty="0">
                <a:solidFill>
                  <a:schemeClr val="tx1"/>
                </a:solidFill>
              </a:rPr>
              <a:t>(непрерывная интеграция)</a:t>
            </a:r>
          </a:p>
        </p:txBody>
      </p:sp>
      <p:sp>
        <p:nvSpPr>
          <p:cNvPr id="42" name="Arrow: Chevron 41">
            <a:extLst>
              <a:ext uri="{FF2B5EF4-FFF2-40B4-BE49-F238E27FC236}">
                <a16:creationId xmlns:a16="http://schemas.microsoft.com/office/drawing/2014/main" id="{1B3AFD7A-8224-4A0A-9272-00B4347AD02C}"/>
              </a:ext>
            </a:extLst>
          </p:cNvPr>
          <p:cNvSpPr/>
          <p:nvPr/>
        </p:nvSpPr>
        <p:spPr>
          <a:xfrm>
            <a:off x="5038405" y="1432178"/>
            <a:ext cx="2295206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CD </a:t>
            </a:r>
            <a:r>
              <a:rPr lang="ru-RU" dirty="0">
                <a:solidFill>
                  <a:schemeClr val="tx1"/>
                </a:solidFill>
              </a:rPr>
              <a:t>(непрерывная доставка)</a:t>
            </a:r>
          </a:p>
        </p:txBody>
      </p:sp>
      <p:sp>
        <p:nvSpPr>
          <p:cNvPr id="43" name="Arrow: Chevron 42">
            <a:extLst>
              <a:ext uri="{FF2B5EF4-FFF2-40B4-BE49-F238E27FC236}">
                <a16:creationId xmlns:a16="http://schemas.microsoft.com/office/drawing/2014/main" id="{F54A092F-E9A4-44EB-AE2D-FA02627E1112}"/>
              </a:ext>
            </a:extLst>
          </p:cNvPr>
          <p:cNvSpPr/>
          <p:nvPr/>
        </p:nvSpPr>
        <p:spPr>
          <a:xfrm>
            <a:off x="7382706" y="1445721"/>
            <a:ext cx="3338481" cy="550606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Релиз</a:t>
            </a:r>
          </a:p>
        </p:txBody>
      </p:sp>
      <p:cxnSp>
        <p:nvCxnSpPr>
          <p:cNvPr id="44" name="Google Shape;775;p102">
            <a:extLst>
              <a:ext uri="{FF2B5EF4-FFF2-40B4-BE49-F238E27FC236}">
                <a16:creationId xmlns:a16="http://schemas.microsoft.com/office/drawing/2014/main" id="{FD189283-DF8B-4883-AB29-809FD6D681C7}"/>
              </a:ext>
            </a:extLst>
          </p:cNvPr>
          <p:cNvCxnSpPr>
            <a:cxnSpLocks/>
            <a:stCxn id="43" idx="3"/>
            <a:endCxn id="17" idx="1"/>
          </p:cNvCxnSpPr>
          <p:nvPr/>
        </p:nvCxnSpPr>
        <p:spPr>
          <a:xfrm>
            <a:off x="10721187" y="1721024"/>
            <a:ext cx="251647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pic>
        <p:nvPicPr>
          <p:cNvPr id="17" name="Graphic 16" descr="Cube outline">
            <a:extLst>
              <a:ext uri="{FF2B5EF4-FFF2-40B4-BE49-F238E27FC236}">
                <a16:creationId xmlns:a16="http://schemas.microsoft.com/office/drawing/2014/main" id="{51267B02-44AA-4B39-B475-5A9CB3A91F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972834" y="1263824"/>
            <a:ext cx="914400" cy="914400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1C99DF6-5B33-4CE0-BD4A-BD329C110BFA}"/>
              </a:ext>
            </a:extLst>
          </p:cNvPr>
          <p:cNvSpPr>
            <a:spLocks/>
          </p:cNvSpPr>
          <p:nvPr/>
        </p:nvSpPr>
        <p:spPr>
          <a:xfrm rot="16200000">
            <a:off x="711042" y="3329976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Статический анализ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EE85A66A-E961-4F07-A984-2640F71B25E3}"/>
              </a:ext>
            </a:extLst>
          </p:cNvPr>
          <p:cNvSpPr/>
          <p:nvPr/>
        </p:nvSpPr>
        <p:spPr>
          <a:xfrm rot="16200000">
            <a:off x="1173354" y="3329976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Модульные тесты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5E35B25-9AA7-4694-9482-5261F9D3EEC6}"/>
              </a:ext>
            </a:extLst>
          </p:cNvPr>
          <p:cNvSpPr/>
          <p:nvPr/>
        </p:nvSpPr>
        <p:spPr>
          <a:xfrm rot="16200000">
            <a:off x="1639395" y="3336113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Интеграционные тесты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D227481-4005-479B-9423-90465F70ECF9}"/>
              </a:ext>
            </a:extLst>
          </p:cNvPr>
          <p:cNvSpPr/>
          <p:nvPr/>
        </p:nvSpPr>
        <p:spPr>
          <a:xfrm rot="16200000">
            <a:off x="2115238" y="3342250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Анализ зависимостей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E9D7D777-150E-4EF5-BF8C-9E51FFB70147}"/>
              </a:ext>
            </a:extLst>
          </p:cNvPr>
          <p:cNvSpPr/>
          <p:nvPr/>
        </p:nvSpPr>
        <p:spPr>
          <a:xfrm rot="16200000">
            <a:off x="2588640" y="3342250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Очистка избыточных файлов исходного кода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2237EDC2-979B-4E79-AE44-A1870EF93364}"/>
              </a:ext>
            </a:extLst>
          </p:cNvPr>
          <p:cNvSpPr/>
          <p:nvPr/>
        </p:nvSpPr>
        <p:spPr>
          <a:xfrm rot="16200000">
            <a:off x="3055906" y="3342249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Сборка и сохранение артефакта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DF63A472-FC69-4A2E-BF9C-70FC62CEC4DD}"/>
              </a:ext>
            </a:extLst>
          </p:cNvPr>
          <p:cNvSpPr/>
          <p:nvPr/>
        </p:nvSpPr>
        <p:spPr>
          <a:xfrm rot="16200000">
            <a:off x="4030652" y="3335089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Установка на тестовые среды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5223FBE8-607F-472F-80BA-484FE1F28DB8}"/>
              </a:ext>
            </a:extLst>
          </p:cNvPr>
          <p:cNvSpPr/>
          <p:nvPr/>
        </p:nvSpPr>
        <p:spPr>
          <a:xfrm rot="16200000">
            <a:off x="4483761" y="3334066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API </a:t>
            </a:r>
            <a:r>
              <a:rPr lang="ru-RU" sz="1200" dirty="0"/>
              <a:t>тесты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794D7CD-B314-4209-87A9-B2FCD5CCA3DC}"/>
              </a:ext>
            </a:extLst>
          </p:cNvPr>
          <p:cNvSpPr/>
          <p:nvPr/>
        </p:nvSpPr>
        <p:spPr>
          <a:xfrm rot="16200000">
            <a:off x="4961418" y="3339180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Сквозные тесты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B01ADB28-3142-4784-A90D-D21427CEC6A4}"/>
              </a:ext>
            </a:extLst>
          </p:cNvPr>
          <p:cNvSpPr/>
          <p:nvPr/>
        </p:nvSpPr>
        <p:spPr>
          <a:xfrm rot="16200000">
            <a:off x="5451348" y="3350431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Нагрузочные тесты</a:t>
            </a: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CBC25CF-E68E-4C45-91E2-F4586D896E2D}"/>
              </a:ext>
            </a:extLst>
          </p:cNvPr>
          <p:cNvSpPr/>
          <p:nvPr/>
        </p:nvSpPr>
        <p:spPr>
          <a:xfrm rot="16200000">
            <a:off x="6407683" y="3343271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Сборка релиза</a:t>
            </a: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C53DAED2-D757-45A3-87E8-6B7453101561}"/>
              </a:ext>
            </a:extLst>
          </p:cNvPr>
          <p:cNvSpPr/>
          <p:nvPr/>
        </p:nvSpPr>
        <p:spPr>
          <a:xfrm rot="16200000">
            <a:off x="6879203" y="3354522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Тестирование совместимости с компонентами среды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EB2958C8-D50E-4811-9F18-FCF83BD3F567}"/>
              </a:ext>
            </a:extLst>
          </p:cNvPr>
          <p:cNvSpPr/>
          <p:nvPr/>
        </p:nvSpPr>
        <p:spPr>
          <a:xfrm rot="16200000">
            <a:off x="7356860" y="3359636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Фаззинг тестирование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C333B86A-A66F-4B37-B4F8-F25B1D2EF442}"/>
              </a:ext>
            </a:extLst>
          </p:cNvPr>
          <p:cNvSpPr/>
          <p:nvPr/>
        </p:nvSpPr>
        <p:spPr>
          <a:xfrm rot="16200000">
            <a:off x="7834516" y="3377024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Анализ уязвимостей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655EB861-F01B-4D24-9E85-ECBBA448D293}"/>
              </a:ext>
            </a:extLst>
          </p:cNvPr>
          <p:cNvSpPr/>
          <p:nvPr/>
        </p:nvSpPr>
        <p:spPr>
          <a:xfrm rot="16200000">
            <a:off x="8312171" y="3376001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Регрессионное тестирование релиза</a:t>
            </a: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162BD5E-AFB6-43FB-AA8F-04C1F15045FB}"/>
              </a:ext>
            </a:extLst>
          </p:cNvPr>
          <p:cNvSpPr/>
          <p:nvPr/>
        </p:nvSpPr>
        <p:spPr>
          <a:xfrm rot="16200000">
            <a:off x="8789828" y="3393389"/>
            <a:ext cx="2880000" cy="360000"/>
          </a:xfrm>
          <a:prstGeom prst="roundRect">
            <a:avLst>
              <a:gd name="adj" fmla="val 2353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Упаковка дистрибутива и создание образа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9D5CB7-5DD4-4040-9101-B42DBEC29268}"/>
              </a:ext>
            </a:extLst>
          </p:cNvPr>
          <p:cNvSpPr txBox="1"/>
          <p:nvPr/>
        </p:nvSpPr>
        <p:spPr>
          <a:xfrm>
            <a:off x="10684366" y="2141783"/>
            <a:ext cx="1429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Релиз ППО «Аврора Центр»</a:t>
            </a:r>
          </a:p>
        </p:txBody>
      </p:sp>
    </p:spTree>
    <p:extLst>
      <p:ext uri="{BB962C8B-B14F-4D97-AF65-F5344CB8AC3E}">
        <p14:creationId xmlns:p14="http://schemas.microsoft.com/office/powerpoint/2010/main" val="1338327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95252" y="5845269"/>
            <a:ext cx="6523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>
                <a:solidFill>
                  <a:srgbClr val="0070C0"/>
                </a:solidFill>
                <a:hlinkClick r:id="rId2"/>
              </a:rPr>
              <a:t>https://git.omprussia.ru/appstore/applications-api/-/pipelines/142340</a:t>
            </a:r>
            <a:endParaRPr lang="en-US" sz="1600" u="sng" dirty="0">
              <a:solidFill>
                <a:srgbClr val="0070C0"/>
              </a:solidFill>
            </a:endParaRPr>
          </a:p>
          <a:p>
            <a:endParaRPr lang="ru-RU" sz="1600" dirty="0">
              <a:solidFill>
                <a:srgbClr val="0070C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573" y="1387321"/>
            <a:ext cx="9587927" cy="421558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3693D25-8403-4FC1-812B-A4076E534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728664"/>
            <a:ext cx="11414759" cy="721222"/>
          </a:xfrm>
        </p:spPr>
        <p:txBody>
          <a:bodyPr/>
          <a:lstStyle/>
          <a:p>
            <a:r>
              <a:rPr lang="ru-RU" sz="4000" dirty="0">
                <a:latin typeface="ALS Hauss" panose="02000000000000000000" pitchFamily="2" charset="0"/>
              </a:rPr>
              <a:t>CI </a:t>
            </a:r>
            <a:r>
              <a:rPr lang="ru-RU" sz="4000" dirty="0" err="1">
                <a:latin typeface="ALS Hauss" panose="02000000000000000000" pitchFamily="2" charset="0"/>
              </a:rPr>
              <a:t>Pipeline</a:t>
            </a:r>
            <a:r>
              <a:rPr lang="ru-RU" sz="4000" dirty="0">
                <a:latin typeface="ALS Hauss" panose="02000000000000000000" pitchFamily="2" charset="0"/>
              </a:rPr>
              <a:t> (конвейер непрерывной интеграции)</a:t>
            </a:r>
          </a:p>
        </p:txBody>
      </p:sp>
    </p:spTree>
    <p:extLst>
      <p:ext uri="{BB962C8B-B14F-4D97-AF65-F5344CB8AC3E}">
        <p14:creationId xmlns:p14="http://schemas.microsoft.com/office/powerpoint/2010/main" val="19956910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3352" y="5845269"/>
            <a:ext cx="64704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>
                <a:solidFill>
                  <a:srgbClr val="0070C0"/>
                </a:solidFill>
                <a:hlinkClick r:id="rId2"/>
              </a:rPr>
              <a:t>https://git.omprussia.ru/appstore/applications-api/-/pipelines/142340</a:t>
            </a:r>
            <a:endParaRPr lang="en-US" sz="1600" u="sng" dirty="0">
              <a:solidFill>
                <a:srgbClr val="0070C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693D25-8403-4FC1-812B-A4076E534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483149"/>
            <a:ext cx="11399520" cy="682712"/>
          </a:xfrm>
        </p:spPr>
        <p:txBody>
          <a:bodyPr/>
          <a:lstStyle/>
          <a:p>
            <a:r>
              <a:rPr lang="ru-RU" sz="3600" dirty="0">
                <a:latin typeface="ALS Hauss" panose="02000000000000000000" pitchFamily="2" charset="0"/>
              </a:rPr>
              <a:t>CD </a:t>
            </a:r>
            <a:r>
              <a:rPr lang="ru-RU" sz="3600" dirty="0" err="1">
                <a:latin typeface="ALS Hauss" panose="02000000000000000000" pitchFamily="2" charset="0"/>
              </a:rPr>
              <a:t>pipeline</a:t>
            </a:r>
            <a:r>
              <a:rPr lang="ru-RU" sz="3600" dirty="0">
                <a:latin typeface="ALS Hauss" panose="02000000000000000000" pitchFamily="2" charset="0"/>
              </a:rPr>
              <a:t> (конвейер непрерывного развертывания)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40" y="1401496"/>
            <a:ext cx="10515600" cy="393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42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788;p103">
            <a:extLst>
              <a:ext uri="{FF2B5EF4-FFF2-40B4-BE49-F238E27FC236}">
                <a16:creationId xmlns:a16="http://schemas.microsoft.com/office/drawing/2014/main" id="{1E3AE77A-FB80-482F-8731-83EFEA6789B9}"/>
              </a:ext>
            </a:extLst>
          </p:cNvPr>
          <p:cNvSpPr txBox="1">
            <a:spLocks/>
          </p:cNvSpPr>
          <p:nvPr/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99FEB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0070C0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4000" dirty="0">
                <a:latin typeface="ALS Hauss" panose="02000000000000000000" pitchFamily="2" charset="0"/>
              </a:rPr>
              <a:t>План</a:t>
            </a:r>
            <a:endParaRPr lang="ru-RU" dirty="0">
              <a:latin typeface="ALS Hauss" panose="02000000000000000000" pitchFamily="2" charset="0"/>
            </a:endParaRPr>
          </a:p>
        </p:txBody>
      </p:sp>
      <p:sp>
        <p:nvSpPr>
          <p:cNvPr id="286" name="Google Shape;789;p103">
            <a:extLst>
              <a:ext uri="{FF2B5EF4-FFF2-40B4-BE49-F238E27FC236}">
                <a16:creationId xmlns:a16="http://schemas.microsoft.com/office/drawing/2014/main" id="{7AF1337A-AEEC-43AF-A478-ADDB07E431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0" y="728662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2</a:t>
            </a:fld>
            <a:endParaRPr>
              <a:solidFill>
                <a:srgbClr val="1C24C6"/>
              </a:solidFill>
            </a:endParaRPr>
          </a:p>
        </p:txBody>
      </p:sp>
      <p:sp>
        <p:nvSpPr>
          <p:cNvPr id="35" name="Текст 6">
            <a:extLst>
              <a:ext uri="{FF2B5EF4-FFF2-40B4-BE49-F238E27FC236}">
                <a16:creationId xmlns:a16="http://schemas.microsoft.com/office/drawing/2014/main" id="{C6C7F3C2-7C3E-49E3-9F40-00181392A7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1724026"/>
            <a:ext cx="10437300" cy="4405312"/>
          </a:xfrm>
        </p:spPr>
        <p:txBody>
          <a:bodyPr>
            <a:normAutofit/>
          </a:bodyPr>
          <a:lstStyle/>
          <a:p>
            <a:pPr marL="553720" indent="-457200">
              <a:buFont typeface="+mj-lt"/>
              <a:buAutoNum type="arabicPeriod"/>
            </a:pPr>
            <a:r>
              <a:rPr lang="ru-RU" sz="2000" dirty="0"/>
              <a:t>Организация жизненного цикла ПО в ОМП (</a:t>
            </a:r>
            <a:r>
              <a:rPr lang="en-US" sz="2000" dirty="0"/>
              <a:t>SDLC</a:t>
            </a:r>
            <a:r>
              <a:rPr lang="ru-RU" sz="2000" dirty="0"/>
              <a:t>)</a:t>
            </a:r>
          </a:p>
          <a:p>
            <a:pPr marL="1010920" lvl="1" indent="-457200">
              <a:buFont typeface="+mj-lt"/>
              <a:buAutoNum type="alphaLcParenR"/>
            </a:pPr>
            <a:r>
              <a:rPr lang="ru-RU" sz="1800" dirty="0"/>
              <a:t>Общая схема </a:t>
            </a:r>
            <a:r>
              <a:rPr lang="en-US" sz="1800" dirty="0"/>
              <a:t>SDLC </a:t>
            </a:r>
            <a:r>
              <a:rPr lang="ru-RU" sz="1800" dirty="0"/>
              <a:t>продуктов</a:t>
            </a:r>
          </a:p>
          <a:p>
            <a:pPr marL="1010920" lvl="1" indent="-457200">
              <a:buFont typeface="+mj-lt"/>
              <a:buAutoNum type="alphaLcParenR"/>
            </a:pPr>
            <a:r>
              <a:rPr lang="ru-RU" sz="1800" dirty="0"/>
              <a:t>Общая схема систем сборки продуктов</a:t>
            </a:r>
          </a:p>
          <a:p>
            <a:pPr marL="1010920" lvl="1" indent="-457200">
              <a:buFont typeface="+mj-lt"/>
              <a:buAutoNum type="alphaLcParenR"/>
            </a:pPr>
            <a:r>
              <a:rPr lang="ru-RU" sz="1800" dirty="0"/>
              <a:t>Инструменты и методики </a:t>
            </a:r>
            <a:r>
              <a:rPr lang="en-US" sz="1800" dirty="0"/>
              <a:t>SDL</a:t>
            </a:r>
            <a:endParaRPr lang="ru-RU" sz="1800" dirty="0"/>
          </a:p>
          <a:p>
            <a:pPr marL="553720" indent="-457200">
              <a:buFont typeface="+mj-lt"/>
              <a:buAutoNum type="arabicPeriod"/>
            </a:pPr>
            <a:r>
              <a:rPr lang="ru-RU" sz="2000" dirty="0"/>
              <a:t>Непрерывная организация</a:t>
            </a:r>
            <a:r>
              <a:rPr lang="en-US" sz="2000" dirty="0"/>
              <a:t>/</a:t>
            </a:r>
            <a:r>
              <a:rPr lang="ru-RU" sz="2000" dirty="0"/>
              <a:t>Непрерывная доставка ОС</a:t>
            </a:r>
          </a:p>
          <a:p>
            <a:pPr marL="553720" indent="-457200">
              <a:buFont typeface="+mj-lt"/>
              <a:buAutoNum type="arabicPeriod"/>
            </a:pPr>
            <a:r>
              <a:rPr lang="ru-RU" sz="2000" dirty="0"/>
              <a:t>Инфраструктура Сборки ОС</a:t>
            </a:r>
          </a:p>
          <a:p>
            <a:pPr marL="553720" indent="-457200">
              <a:buFont typeface="+mj-lt"/>
              <a:buAutoNum type="arabicPeriod"/>
            </a:pPr>
            <a:r>
              <a:rPr lang="ru-RU" sz="2000" dirty="0"/>
              <a:t>Непрерывная организация</a:t>
            </a:r>
            <a:r>
              <a:rPr lang="en-US" sz="2000" dirty="0"/>
              <a:t>/</a:t>
            </a:r>
            <a:r>
              <a:rPr lang="ru-RU" sz="2000" dirty="0"/>
              <a:t>Непрерывная доставка АЦ</a:t>
            </a:r>
          </a:p>
          <a:p>
            <a:pPr marL="553720" indent="-457200">
              <a:buFont typeface="+mj-lt"/>
              <a:buAutoNum type="arabicPeriod"/>
            </a:pPr>
            <a:r>
              <a:rPr lang="ru-RU" sz="2000" dirty="0"/>
              <a:t>Инфраструктура Сборки АЦ</a:t>
            </a:r>
          </a:p>
        </p:txBody>
      </p:sp>
    </p:spTree>
    <p:extLst>
      <p:ext uri="{BB962C8B-B14F-4D97-AF65-F5344CB8AC3E}">
        <p14:creationId xmlns:p14="http://schemas.microsoft.com/office/powerpoint/2010/main" val="29063070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3352" y="5845269"/>
            <a:ext cx="60818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hlinkClick r:id="rId2"/>
              </a:rPr>
              <a:t>https://git.omprussia.ru/ocs-infra/ocs-download-src/-/pipelines/149147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693D25-8403-4FC1-812B-A4076E534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549036"/>
            <a:ext cx="10442574" cy="646290"/>
          </a:xfrm>
        </p:spPr>
        <p:txBody>
          <a:bodyPr/>
          <a:lstStyle/>
          <a:p>
            <a:r>
              <a:rPr lang="en-US" sz="4000" dirty="0">
                <a:latin typeface="ALS Hauss" panose="02000000000000000000" pitchFamily="2" charset="0"/>
              </a:rPr>
              <a:t>Release pipeline (</a:t>
            </a:r>
            <a:r>
              <a:rPr lang="ru-RU" sz="4000" dirty="0">
                <a:latin typeface="ALS Hauss" panose="02000000000000000000" pitchFamily="2" charset="0"/>
              </a:rPr>
              <a:t>конвейер выпуска релиза)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57326"/>
            <a:ext cx="10515600" cy="412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752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3776096" y="1457326"/>
            <a:ext cx="3699141" cy="552142"/>
          </a:xfrm>
        </p:spPr>
        <p:txBody>
          <a:bodyPr>
            <a:normAutofit/>
          </a:bodyPr>
          <a:lstStyle/>
          <a:p>
            <a:pPr marL="96520" indent="0" algn="ctr">
              <a:buNone/>
            </a:pPr>
            <a:r>
              <a:rPr lang="ru-RU" sz="2000" b="0" dirty="0"/>
              <a:t>Режим «Информирования»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2510F8BA-F71A-4967-8D13-8FAC41A7740B}"/>
              </a:ext>
            </a:extLst>
          </p:cNvPr>
          <p:cNvSpPr txBox="1">
            <a:spLocks/>
          </p:cNvSpPr>
          <p:nvPr/>
        </p:nvSpPr>
        <p:spPr>
          <a:xfrm>
            <a:off x="7768407" y="1473556"/>
            <a:ext cx="3498067" cy="552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068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 sz="2600" b="0" i="0" u="none" strike="noStrike" cap="none">
                <a:solidFill>
                  <a:srgbClr val="3A3838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L="914400" marR="0" lvl="1" indent="-35051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6520" indent="0" algn="ctr">
              <a:buNone/>
            </a:pPr>
            <a:r>
              <a:rPr lang="ru-RU" sz="2000" dirty="0"/>
              <a:t>Режим «Блокирования»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5AB12C1D-B5B4-42B7-AFFE-4EA009D00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646290"/>
          </a:xfrm>
        </p:spPr>
        <p:txBody>
          <a:bodyPr/>
          <a:lstStyle/>
          <a:p>
            <a:r>
              <a:rPr lang="ru-RU" sz="4000" dirty="0">
                <a:latin typeface="ALS Hauss" panose="02000000000000000000" pitchFamily="2" charset="0"/>
              </a:rPr>
              <a:t>Режимы проверок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4080" y="2041928"/>
            <a:ext cx="3566723" cy="361973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985" y="2009468"/>
            <a:ext cx="3536206" cy="389637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270" y="2426759"/>
            <a:ext cx="2257797" cy="3061793"/>
          </a:xfrm>
          <a:prstGeom prst="rect">
            <a:avLst/>
          </a:prstGeom>
        </p:spPr>
      </p:pic>
      <p:sp>
        <p:nvSpPr>
          <p:cNvPr id="18" name="Текст 8"/>
          <p:cNvSpPr txBox="1">
            <a:spLocks/>
          </p:cNvSpPr>
          <p:nvPr/>
        </p:nvSpPr>
        <p:spPr>
          <a:xfrm>
            <a:off x="287845" y="1457326"/>
            <a:ext cx="3440298" cy="552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068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 sz="2600" b="0" i="0" u="none" strike="noStrike" cap="none">
                <a:solidFill>
                  <a:srgbClr val="3A3838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L="914400" marR="0" lvl="1" indent="-35051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6520" indent="0" algn="ctr">
              <a:buFont typeface="Noto Sans Symbols"/>
              <a:buNone/>
            </a:pPr>
            <a:r>
              <a:rPr lang="ru-RU" sz="2000" dirty="0"/>
              <a:t>Ручной запуск</a:t>
            </a:r>
          </a:p>
        </p:txBody>
      </p:sp>
    </p:spTree>
    <p:extLst>
      <p:ext uri="{BB962C8B-B14F-4D97-AF65-F5344CB8AC3E}">
        <p14:creationId xmlns:p14="http://schemas.microsoft.com/office/powerpoint/2010/main" val="15713122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659E4C-D6CA-4057-BC79-16AA268E2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" y="728664"/>
            <a:ext cx="11048999" cy="1089489"/>
          </a:xfrm>
        </p:spPr>
        <p:txBody>
          <a:bodyPr/>
          <a:lstStyle/>
          <a:p>
            <a:r>
              <a:rPr lang="ru-RU" sz="3600" dirty="0">
                <a:latin typeface="ALS Hauss" panose="02000000000000000000" pitchFamily="2" charset="0"/>
              </a:rPr>
              <a:t>Агрегация отчётов функционального тестирования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713" y="1430354"/>
            <a:ext cx="9168448" cy="4163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019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659E4C-D6CA-4057-BC79-16AA268E2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442574" cy="590891"/>
          </a:xfrm>
        </p:spPr>
        <p:txBody>
          <a:bodyPr/>
          <a:lstStyle/>
          <a:p>
            <a:r>
              <a:rPr lang="ru-RU" sz="3600" dirty="0">
                <a:latin typeface="ALS Hauss" panose="02000000000000000000" pitchFamily="2" charset="0"/>
              </a:rPr>
              <a:t>Агрегация отчётов безопасности в </a:t>
            </a:r>
            <a:r>
              <a:rPr lang="en-US" sz="3600" dirty="0">
                <a:latin typeface="ALS Hauss" panose="02000000000000000000" pitchFamily="2" charset="0"/>
              </a:rPr>
              <a:t>SonarQube</a:t>
            </a:r>
            <a:endParaRPr lang="ru-RU" sz="3600" dirty="0">
              <a:latin typeface="ALS Hauss" panose="02000000000000000000" pitchFamily="2" charset="0"/>
            </a:endParaRPr>
          </a:p>
        </p:txBody>
      </p:sp>
      <p:sp>
        <p:nvSpPr>
          <p:cNvPr id="21" name="Объект 20"/>
          <p:cNvSpPr>
            <a:spLocks noGrp="1"/>
          </p:cNvSpPr>
          <p:nvPr>
            <p:ph type="body" idx="1"/>
          </p:nvPr>
        </p:nvSpPr>
        <p:spPr>
          <a:xfrm>
            <a:off x="7397791" y="1411606"/>
            <a:ext cx="4572358" cy="4405312"/>
          </a:xfrm>
        </p:spPr>
        <p:txBody>
          <a:bodyPr>
            <a:normAutofit/>
          </a:bodyPr>
          <a:lstStyle/>
          <a:p>
            <a:r>
              <a:rPr lang="ru-RU" dirty="0"/>
              <a:t>агрегация отчетов статических анализаторов;</a:t>
            </a:r>
          </a:p>
          <a:p>
            <a:r>
              <a:rPr lang="ru-RU" dirty="0"/>
              <a:t>удобное представление информации о найденных багах;</a:t>
            </a:r>
          </a:p>
          <a:p>
            <a:r>
              <a:rPr lang="ru-RU" dirty="0"/>
              <a:t>выгрузка отчетов.</a:t>
            </a:r>
          </a:p>
        </p:txBody>
      </p:sp>
      <p:pic>
        <p:nvPicPr>
          <p:cNvPr id="22" name="Объект 17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87" y="1411606"/>
            <a:ext cx="6709204" cy="3957740"/>
          </a:xfrm>
        </p:spPr>
      </p:pic>
      <p:sp>
        <p:nvSpPr>
          <p:cNvPr id="2" name="TextBox 1"/>
          <p:cNvSpPr txBox="1"/>
          <p:nvPr/>
        </p:nvSpPr>
        <p:spPr>
          <a:xfrm>
            <a:off x="4237008" y="5816918"/>
            <a:ext cx="3717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https://ocs-sonar.devel.pro/projects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5842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20EA7-6BA9-41D3-9365-19A4A7253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LS Hauss" panose="02000000000000000000" pitchFamily="2" charset="0"/>
              </a:rPr>
              <a:t>Планы развития</a:t>
            </a:r>
          </a:p>
        </p:txBody>
      </p:sp>
      <p:sp>
        <p:nvSpPr>
          <p:cNvPr id="21" name="Объект 20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Разработка </a:t>
            </a:r>
            <a:r>
              <a:rPr lang="en-US" dirty="0"/>
              <a:t>REST API </a:t>
            </a:r>
            <a:r>
              <a:rPr lang="ru-RU" dirty="0"/>
              <a:t>фаззера для Аврора Центр (уже есть рабочий прототип)</a:t>
            </a:r>
          </a:p>
          <a:p>
            <a:r>
              <a:rPr lang="en-US" dirty="0"/>
              <a:t>Shift Left </a:t>
            </a:r>
            <a:r>
              <a:rPr lang="ru-RU" dirty="0"/>
              <a:t>процедур тестирования</a:t>
            </a:r>
            <a:endParaRPr lang="en-US" dirty="0"/>
          </a:p>
          <a:p>
            <a:r>
              <a:rPr lang="ru-RU" dirty="0"/>
              <a:t>Интеграция сервиса поиска уязвимостей и систем постановки задач</a:t>
            </a:r>
          </a:p>
          <a:p>
            <a:r>
              <a:rPr lang="ru-RU" dirty="0"/>
              <a:t>Внедрение ИСП РАН </a:t>
            </a:r>
            <a:r>
              <a:rPr lang="en-US" dirty="0"/>
              <a:t>Crusher</a:t>
            </a:r>
            <a:endParaRPr lang="ru-RU" dirty="0"/>
          </a:p>
          <a:p>
            <a:r>
              <a:rPr lang="ru-RU" dirty="0"/>
              <a:t>Расширение перечня </a:t>
            </a:r>
            <a:r>
              <a:rPr lang="en-US" dirty="0"/>
              <a:t>Checker</a:t>
            </a:r>
            <a:r>
              <a:rPr lang="ru-RU" dirty="0"/>
              <a:t>-ов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44751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111"/>
          <p:cNvSpPr txBox="1">
            <a:spLocks noGrp="1"/>
          </p:cNvSpPr>
          <p:nvPr>
            <p:ph type="title"/>
          </p:nvPr>
        </p:nvSpPr>
        <p:spPr>
          <a:xfrm>
            <a:off x="874713" y="5060127"/>
            <a:ext cx="8432400" cy="10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0" bIns="457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ru-RU" dirty="0"/>
              <a:t>Спорные слайды</a:t>
            </a:r>
            <a:endParaRPr dirty="0"/>
          </a:p>
        </p:txBody>
      </p:sp>
      <p:sp>
        <p:nvSpPr>
          <p:cNvPr id="938" name="Google Shape;938;p111"/>
          <p:cNvSpPr txBox="1">
            <a:spLocks noGrp="1"/>
          </p:cNvSpPr>
          <p:nvPr>
            <p:ph type="sldNum" idx="12"/>
          </p:nvPr>
        </p:nvSpPr>
        <p:spPr>
          <a:xfrm>
            <a:off x="0" y="1"/>
            <a:ext cx="874800" cy="7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25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788;p103">
            <a:extLst>
              <a:ext uri="{FF2B5EF4-FFF2-40B4-BE49-F238E27FC236}">
                <a16:creationId xmlns:a16="http://schemas.microsoft.com/office/drawing/2014/main" id="{1E3AE77A-FB80-482F-8731-83EFEA6789B9}"/>
              </a:ext>
            </a:extLst>
          </p:cNvPr>
          <p:cNvSpPr txBox="1">
            <a:spLocks/>
          </p:cNvSpPr>
          <p:nvPr/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99FEB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0070C0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4000" dirty="0">
                <a:latin typeface="ALS Hauss" panose="02000000000000000000" pitchFamily="2" charset="0"/>
              </a:rPr>
              <a:t>Инфраструктура разработки ОС (Демо)</a:t>
            </a:r>
            <a:endParaRPr lang="ru-RU" dirty="0">
              <a:latin typeface="ALS Hauss" panose="02000000000000000000" pitchFamily="2" charset="0"/>
            </a:endParaRPr>
          </a:p>
        </p:txBody>
      </p:sp>
      <p:sp>
        <p:nvSpPr>
          <p:cNvPr id="286" name="Google Shape;789;p103">
            <a:extLst>
              <a:ext uri="{FF2B5EF4-FFF2-40B4-BE49-F238E27FC236}">
                <a16:creationId xmlns:a16="http://schemas.microsoft.com/office/drawing/2014/main" id="{7AF1337A-AEEC-43AF-A478-ADDB07E431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0" y="728662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26</a:t>
            </a:fld>
            <a:endParaRPr>
              <a:solidFill>
                <a:srgbClr val="1C24C6"/>
              </a:solidFill>
            </a:endParaRPr>
          </a:p>
        </p:txBody>
      </p:sp>
      <p:sp>
        <p:nvSpPr>
          <p:cNvPr id="35" name="Текст 6">
            <a:extLst>
              <a:ext uri="{FF2B5EF4-FFF2-40B4-BE49-F238E27FC236}">
                <a16:creationId xmlns:a16="http://schemas.microsoft.com/office/drawing/2014/main" id="{C6C7F3C2-7C3E-49E3-9F40-00181392A7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1724026"/>
            <a:ext cx="10437300" cy="4405312"/>
          </a:xfrm>
        </p:spPr>
        <p:txBody>
          <a:bodyPr>
            <a:normAutofit fontScale="55000" lnSpcReduction="20000"/>
          </a:bodyPr>
          <a:lstStyle/>
          <a:p>
            <a:pPr marL="96520" indent="0">
              <a:buNone/>
            </a:pPr>
            <a:r>
              <a:rPr lang="ru-RU" sz="2000" dirty="0"/>
              <a:t>Сборка</a:t>
            </a:r>
            <a:endParaRPr lang="en-US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Интеграции кода, настройки правил ревью </a:t>
            </a:r>
            <a:r>
              <a:rPr lang="en-US" sz="2000" dirty="0">
                <a:hlinkClick r:id="rId3"/>
              </a:rPr>
              <a:t>https://os-git.omprussia.ru/os/sdjd/-/merge_requests/2</a:t>
            </a:r>
            <a:endParaRPr lang="en-US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Отправка событий в </a:t>
            </a:r>
            <a:r>
              <a:rPr lang="en-US" sz="2000" dirty="0"/>
              <a:t>CI/CD</a:t>
            </a:r>
            <a:r>
              <a:rPr lang="ru-RU" sz="2000" dirty="0"/>
              <a:t> </a:t>
            </a:r>
            <a:r>
              <a:rPr lang="en-US" sz="2000" dirty="0">
                <a:hlinkClick r:id="rId4"/>
              </a:rPr>
              <a:t>https://os-git.omprussia.ru/groups/os/-/hooks</a:t>
            </a:r>
            <a:endParaRPr lang="ru-RU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Обработка событий в </a:t>
            </a:r>
            <a:r>
              <a:rPr lang="en-US" sz="2000" dirty="0"/>
              <a:t>CI/CD </a:t>
            </a:r>
            <a:r>
              <a:rPr lang="en-US" sz="2000" dirty="0">
                <a:hlinkClick r:id="rId5"/>
              </a:rPr>
              <a:t>https://os-ci.omprussia.ru/job/gitlab-webhook/</a:t>
            </a:r>
            <a:endParaRPr lang="ru-RU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Сборка </a:t>
            </a:r>
            <a:r>
              <a:rPr lang="en-US" sz="2000" dirty="0">
                <a:hlinkClick r:id="rId6"/>
              </a:rPr>
              <a:t>https://cert-build.devel.pro/monitor</a:t>
            </a:r>
            <a:endParaRPr lang="ru-RU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unit-</a:t>
            </a:r>
            <a:r>
              <a:rPr lang="ru-RU" sz="2000" dirty="0"/>
              <a:t>тесты: </a:t>
            </a:r>
            <a:r>
              <a:rPr lang="en-US" sz="2000" b="1" dirty="0"/>
              <a:t>&lt;</a:t>
            </a:r>
            <a:r>
              <a:rPr lang="ru-RU" sz="2000" b="1" dirty="0"/>
              <a:t>ссылка </a:t>
            </a:r>
            <a:r>
              <a:rPr lang="en-US" sz="2000" b="1" dirty="0"/>
              <a:t>in progress&gt;</a:t>
            </a:r>
            <a:endParaRPr lang="ru-RU" sz="20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Подпись пакетов тестовыми ключами </a:t>
            </a:r>
            <a:r>
              <a:rPr lang="en-US" sz="2000" dirty="0"/>
              <a:t>“RPMSIGN OK python3-bootsignature-0.5.2-1.2.39.omp.noarch.rpm”</a:t>
            </a:r>
          </a:p>
          <a:p>
            <a:pPr marL="96520" indent="0">
              <a:buNone/>
            </a:pPr>
            <a:r>
              <a:rPr lang="ru-RU" sz="2000" dirty="0"/>
              <a:t>Послесборочное тестирование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BVT </a:t>
            </a:r>
            <a:r>
              <a:rPr lang="en-US" sz="2000" dirty="0">
                <a:hlinkClick r:id="rId7"/>
              </a:rPr>
              <a:t>https://at-farm.devel.pro/blue/organizations/jenkins/live-devel%2Faq_ns220%2Faurora-bvt/detail/aurora-bvt/42/pipeline</a:t>
            </a:r>
            <a:endParaRPr lang="en-US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Автоматическая регрессия </a:t>
            </a:r>
            <a:r>
              <a:rPr lang="en-US" sz="2000" dirty="0">
                <a:hlinkClick r:id="rId8"/>
              </a:rPr>
              <a:t>https://at-farm.devel.pro/job/live-devel/job/aq_ns220/job/launch-regression/</a:t>
            </a:r>
            <a:endParaRPr lang="ru-RU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Статический анализ кода </a:t>
            </a:r>
            <a:r>
              <a:rPr lang="en-US" sz="2000" b="1" dirty="0"/>
              <a:t>&lt;</a:t>
            </a:r>
            <a:r>
              <a:rPr lang="ru-RU" sz="2000" b="1" dirty="0"/>
              <a:t>ссылка </a:t>
            </a:r>
            <a:r>
              <a:rPr lang="en-US" sz="2000" b="1" dirty="0"/>
              <a:t>in progress&gt;</a:t>
            </a:r>
            <a:endParaRPr lang="ru-RU" sz="20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Фаззинг юзерспейса с покрытием (на примере </a:t>
            </a:r>
            <a:r>
              <a:rPr lang="en-US" sz="2000" dirty="0"/>
              <a:t>rpm</a:t>
            </a:r>
            <a:r>
              <a:rPr lang="ru-RU" sz="2000" dirty="0"/>
              <a:t>) </a:t>
            </a:r>
            <a:r>
              <a:rPr lang="en-US" sz="2000" b="1" dirty="0"/>
              <a:t>&lt;</a:t>
            </a:r>
            <a:r>
              <a:rPr lang="ru-RU" sz="2000" b="1" dirty="0"/>
              <a:t>ссылка </a:t>
            </a:r>
            <a:r>
              <a:rPr lang="en-US" sz="2000" b="1" dirty="0"/>
              <a:t>in progress</a:t>
            </a:r>
            <a:r>
              <a:rPr lang="ru-RU" sz="2000" b="1" dirty="0"/>
              <a:t> + готовность к показу на девайсе</a:t>
            </a:r>
            <a:r>
              <a:rPr lang="en-US" sz="2000" b="1" dirty="0"/>
              <a:t>&gt;</a:t>
            </a:r>
            <a:r>
              <a:rPr lang="ru-RU" sz="2000" b="1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Фаззинг ядра (на примере </a:t>
            </a:r>
            <a:r>
              <a:rPr lang="en-US" sz="2000" dirty="0"/>
              <a:t>AQ NS220</a:t>
            </a:r>
            <a:r>
              <a:rPr lang="ru-RU" sz="2000" dirty="0"/>
              <a:t>) </a:t>
            </a:r>
            <a:r>
              <a:rPr lang="en-US" sz="2000" b="1" dirty="0"/>
              <a:t>&lt;</a:t>
            </a:r>
            <a:r>
              <a:rPr lang="ru-RU" sz="2000" b="1" dirty="0"/>
              <a:t>ссылка </a:t>
            </a:r>
            <a:r>
              <a:rPr lang="en-US" sz="2000" b="1" dirty="0"/>
              <a:t>in progress&gt;</a:t>
            </a:r>
            <a:endParaRPr lang="en-US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Ручная регрессия </a:t>
            </a:r>
            <a:r>
              <a:rPr lang="en-US" sz="2000" dirty="0">
                <a:hlinkClick r:id="rId9"/>
              </a:rPr>
              <a:t>https://testrail.omprussia.ru/index.php?/cases/view/457215&amp;group_by=cases:section_id&amp;group_id=31743</a:t>
            </a:r>
            <a:endParaRPr lang="ru-RU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Тестирование на безопасность</a:t>
            </a:r>
            <a:r>
              <a:rPr lang="en-US" sz="2000" dirty="0"/>
              <a:t> &lt;</a:t>
            </a:r>
            <a:r>
              <a:rPr lang="ru-RU" sz="2000" b="1" dirty="0"/>
              <a:t>отчёты Криптонит, ГНИИ ПТЗИ ФСТЭК</a:t>
            </a:r>
            <a:r>
              <a:rPr lang="en-US" sz="2000" dirty="0"/>
              <a:t>&gt;</a:t>
            </a:r>
            <a:endParaRPr lang="ru-RU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Процесс поиска и обработки </a:t>
            </a:r>
            <a:r>
              <a:rPr lang="en-US" sz="2000" dirty="0"/>
              <a:t>CVE </a:t>
            </a:r>
            <a:r>
              <a:rPr lang="en-US" sz="2000" dirty="0">
                <a:hlinkClick r:id="rId10"/>
              </a:rPr>
              <a:t>https://jira.omprussia.ru/projects/VULN/issues/VULN-237?filter=allopenissues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341739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B1EE6-745C-4212-A8D5-5D2647F1A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LS Hauss" panose="02000000000000000000" pitchFamily="2" charset="0"/>
              </a:rPr>
              <a:t>Функциональное тестирование</a:t>
            </a:r>
          </a:p>
        </p:txBody>
      </p:sp>
      <p:sp>
        <p:nvSpPr>
          <p:cNvPr id="21" name="Объект 20"/>
          <p:cNvSpPr>
            <a:spLocks noGrp="1"/>
          </p:cNvSpPr>
          <p:nvPr>
            <p:ph type="body" idx="1"/>
          </p:nvPr>
        </p:nvSpPr>
        <p:spPr>
          <a:xfrm>
            <a:off x="874712" y="1724026"/>
            <a:ext cx="10378307" cy="3585393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модульное тестирование;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интеграционное тестирование;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сквозное тестирование;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нагрузочное тестирование;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тестирование развертывания;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регрессионное тестирование;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тестирование функций безопасности.</a:t>
            </a:r>
          </a:p>
        </p:txBody>
      </p:sp>
      <p:sp>
        <p:nvSpPr>
          <p:cNvPr id="9" name="Объект 20"/>
          <p:cNvSpPr>
            <a:spLocks noGrp="1"/>
          </p:cNvSpPr>
          <p:nvPr>
            <p:ph sz="half" idx="4294967295"/>
          </p:nvPr>
        </p:nvSpPr>
        <p:spPr>
          <a:xfrm>
            <a:off x="875071" y="5081844"/>
            <a:ext cx="9839325" cy="1406525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https://git.omprussia.ru/emm/devices-api/-/pipelines/149629</a:t>
            </a: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http://inp1reportportal01.ompcloud:8080/ui/#emm/launches/all?page.page=3&amp;page.size=50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17483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5">
            <a:extLst>
              <a:ext uri="{FF2B5EF4-FFF2-40B4-BE49-F238E27FC236}">
                <a16:creationId xmlns:a16="http://schemas.microsoft.com/office/drawing/2014/main" id="{77D528AD-F855-4E16-ABC8-3AABB248EA20}"/>
              </a:ext>
            </a:extLst>
          </p:cNvPr>
          <p:cNvSpPr/>
          <p:nvPr/>
        </p:nvSpPr>
        <p:spPr>
          <a:xfrm>
            <a:off x="8809378" y="5365368"/>
            <a:ext cx="2959099" cy="10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5" name="Google Shape;788;p103">
            <a:extLst>
              <a:ext uri="{FF2B5EF4-FFF2-40B4-BE49-F238E27FC236}">
                <a16:creationId xmlns:a16="http://schemas.microsoft.com/office/drawing/2014/main" id="{1E3AE77A-FB80-482F-8731-83EFEA6789B9}"/>
              </a:ext>
            </a:extLst>
          </p:cNvPr>
          <p:cNvSpPr txBox="1">
            <a:spLocks/>
          </p:cNvSpPr>
          <p:nvPr/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99FEB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0070C0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000" dirty="0"/>
              <a:t>SDLC</a:t>
            </a:r>
            <a:endParaRPr lang="ru-RU" dirty="0"/>
          </a:p>
        </p:txBody>
      </p:sp>
      <p:sp>
        <p:nvSpPr>
          <p:cNvPr id="286" name="Google Shape;789;p103">
            <a:extLst>
              <a:ext uri="{FF2B5EF4-FFF2-40B4-BE49-F238E27FC236}">
                <a16:creationId xmlns:a16="http://schemas.microsoft.com/office/drawing/2014/main" id="{7AF1337A-AEEC-43AF-A478-ADDB07E431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-14748" y="728662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28</a:t>
            </a:fld>
            <a:endParaRPr>
              <a:solidFill>
                <a:srgbClr val="1C24C6"/>
              </a:solidFill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5E86ED0F-15DC-44A8-BE19-AC928CC895D6}"/>
              </a:ext>
            </a:extLst>
          </p:cNvPr>
          <p:cNvSpPr/>
          <p:nvPr/>
        </p:nvSpPr>
        <p:spPr>
          <a:xfrm>
            <a:off x="1478773" y="1629203"/>
            <a:ext cx="1410929" cy="51127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On-boarding</a:t>
            </a:r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6D500C27-1116-4598-9D46-9848BB9D8300}"/>
              </a:ext>
            </a:extLst>
          </p:cNvPr>
          <p:cNvSpPr/>
          <p:nvPr/>
        </p:nvSpPr>
        <p:spPr>
          <a:xfrm>
            <a:off x="2737301" y="1634119"/>
            <a:ext cx="1401097" cy="51127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bg1"/>
                </a:solidFill>
              </a:rPr>
              <a:t>Подготовка требований</a:t>
            </a: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7CC54A4C-0211-4116-822B-B786662B37DC}"/>
              </a:ext>
            </a:extLst>
          </p:cNvPr>
          <p:cNvSpPr/>
          <p:nvPr/>
        </p:nvSpPr>
        <p:spPr>
          <a:xfrm>
            <a:off x="4090754" y="1642697"/>
            <a:ext cx="1317523" cy="51127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bg1"/>
                </a:solidFill>
              </a:rPr>
              <a:t>Дизайн</a:t>
            </a:r>
          </a:p>
        </p:txBody>
      </p:sp>
      <p:sp>
        <p:nvSpPr>
          <p:cNvPr id="12" name="Arrow: Chevron 11">
            <a:extLst>
              <a:ext uri="{FF2B5EF4-FFF2-40B4-BE49-F238E27FC236}">
                <a16:creationId xmlns:a16="http://schemas.microsoft.com/office/drawing/2014/main" id="{EAA557BA-E8AC-4773-BB40-753311F7391F}"/>
              </a:ext>
            </a:extLst>
          </p:cNvPr>
          <p:cNvSpPr/>
          <p:nvPr/>
        </p:nvSpPr>
        <p:spPr>
          <a:xfrm>
            <a:off x="5280457" y="1637781"/>
            <a:ext cx="1317523" cy="51127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bg1"/>
                </a:solidFill>
              </a:rPr>
              <a:t>Разработка</a:t>
            </a:r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6785E966-8399-453E-B7A2-C0AA304CF390}"/>
              </a:ext>
            </a:extLst>
          </p:cNvPr>
          <p:cNvSpPr/>
          <p:nvPr/>
        </p:nvSpPr>
        <p:spPr>
          <a:xfrm>
            <a:off x="6475076" y="1637781"/>
            <a:ext cx="1474840" cy="51127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bg1"/>
                </a:solidFill>
              </a:rPr>
              <a:t>Стабилизация</a:t>
            </a:r>
          </a:p>
        </p:txBody>
      </p:sp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D144C13A-C1D3-4A8A-886B-1624D2EA0045}"/>
              </a:ext>
            </a:extLst>
          </p:cNvPr>
          <p:cNvSpPr/>
          <p:nvPr/>
        </p:nvSpPr>
        <p:spPr>
          <a:xfrm>
            <a:off x="7822095" y="1632865"/>
            <a:ext cx="1474840" cy="51127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bg1"/>
                </a:solidFill>
              </a:rPr>
              <a:t>Релиз</a:t>
            </a: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69CC99B0-5C71-470C-97F4-336745C9F62F}"/>
              </a:ext>
            </a:extLst>
          </p:cNvPr>
          <p:cNvSpPr/>
          <p:nvPr/>
        </p:nvSpPr>
        <p:spPr>
          <a:xfrm>
            <a:off x="9193695" y="1632866"/>
            <a:ext cx="1474840" cy="51127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bg1"/>
                </a:solidFill>
              </a:rPr>
              <a:t>Поддержка</a:t>
            </a:r>
          </a:p>
        </p:txBody>
      </p:sp>
    </p:spTree>
    <p:extLst>
      <p:ext uri="{BB962C8B-B14F-4D97-AF65-F5344CB8AC3E}">
        <p14:creationId xmlns:p14="http://schemas.microsoft.com/office/powerpoint/2010/main" val="11367354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07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55544"/>
          </a:xfrm>
          <a:prstGeom prst="rect">
            <a:avLst/>
          </a:prstGeom>
        </p:spPr>
        <p:txBody>
          <a:bodyPr spcFirstLastPara="1" wrap="square" lIns="0" tIns="0" rIns="0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CI/CD</a:t>
            </a:r>
          </a:p>
        </p:txBody>
      </p:sp>
      <p:sp>
        <p:nvSpPr>
          <p:cNvPr id="870" name="Google Shape;870;p10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29</a:t>
            </a:fld>
            <a:endParaRPr dirty="0">
              <a:solidFill>
                <a:srgbClr val="1C24C6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F31EDC-5E0A-4102-BC3A-25894561C59B}"/>
              </a:ext>
            </a:extLst>
          </p:cNvPr>
          <p:cNvSpPr txBox="1"/>
          <p:nvPr/>
        </p:nvSpPr>
        <p:spPr>
          <a:xfrm>
            <a:off x="1673524" y="5911510"/>
            <a:ext cx="10170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hlinkClick r:id="rId3"/>
              </a:rPr>
              <a:t>https://confluence.omprussia.ru/pages/viewpage.action?pageId=53089225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9FABB1E-46F4-421C-9EE1-9B096F03A6B5}"/>
              </a:ext>
            </a:extLst>
          </p:cNvPr>
          <p:cNvSpPr/>
          <p:nvPr/>
        </p:nvSpPr>
        <p:spPr>
          <a:xfrm>
            <a:off x="8809378" y="5365368"/>
            <a:ext cx="2959099" cy="10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8B04AB-BCAF-4417-96BA-96EA6A0D21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84" y="2146315"/>
            <a:ext cx="10436233" cy="256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518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753;p102">
            <a:extLst>
              <a:ext uri="{FF2B5EF4-FFF2-40B4-BE49-F238E27FC236}">
                <a16:creationId xmlns:a16="http://schemas.microsoft.com/office/drawing/2014/main" id="{0D1ED1BA-0FA6-43D5-A932-D1FE9786E00C}"/>
              </a:ext>
            </a:extLst>
          </p:cNvPr>
          <p:cNvSpPr/>
          <p:nvPr/>
        </p:nvSpPr>
        <p:spPr>
          <a:xfrm>
            <a:off x="5483649" y="5469766"/>
            <a:ext cx="2160000" cy="6558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" name="Google Shape;750;p102"/>
          <p:cNvSpPr/>
          <p:nvPr/>
        </p:nvSpPr>
        <p:spPr>
          <a:xfrm>
            <a:off x="7799563" y="2689588"/>
            <a:ext cx="2160000" cy="6558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3" name="Google Shape;753;p102"/>
          <p:cNvSpPr/>
          <p:nvPr/>
        </p:nvSpPr>
        <p:spPr>
          <a:xfrm>
            <a:off x="5503313" y="4501288"/>
            <a:ext cx="2160000" cy="6558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4" name="Google Shape;754;p102"/>
          <p:cNvSpPr/>
          <p:nvPr/>
        </p:nvSpPr>
        <p:spPr>
          <a:xfrm>
            <a:off x="5503300" y="3495250"/>
            <a:ext cx="2160000" cy="6558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5" name="Google Shape;755;p102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55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ru-RU" dirty="0">
                <a:latin typeface="ALS Hauss" panose="02000000000000000000" pitchFamily="2" charset="0"/>
              </a:rPr>
              <a:t>Общая схема систем сборки</a:t>
            </a:r>
            <a:endParaRPr dirty="0">
              <a:latin typeface="ALS Hauss" panose="02000000000000000000" pitchFamily="2" charset="0"/>
            </a:endParaRPr>
          </a:p>
        </p:txBody>
      </p:sp>
      <p:sp>
        <p:nvSpPr>
          <p:cNvPr id="756" name="Google Shape;756;p10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3</a:t>
            </a:fld>
            <a:endParaRPr>
              <a:solidFill>
                <a:srgbClr val="1C24C6"/>
              </a:solidFill>
            </a:endParaRPr>
          </a:p>
        </p:txBody>
      </p:sp>
      <p:sp>
        <p:nvSpPr>
          <p:cNvPr id="759" name="Google Shape;759;p102"/>
          <p:cNvSpPr/>
          <p:nvPr/>
        </p:nvSpPr>
        <p:spPr>
          <a:xfrm>
            <a:off x="605788" y="2537188"/>
            <a:ext cx="2343900" cy="6558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300" b="0" i="0" u="none" strike="noStrike" cap="none" dirty="0">
                <a:solidFill>
                  <a:srgbClr val="000000"/>
                </a:solidFill>
                <a:latin typeface="+mn-lt"/>
                <a:sym typeface="Arial"/>
              </a:rPr>
              <a:t>Подсистема интеграции и хранения исходного кода</a:t>
            </a:r>
            <a:endParaRPr sz="13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760" name="Google Shape;760;p102"/>
          <p:cNvSpPr/>
          <p:nvPr/>
        </p:nvSpPr>
        <p:spPr>
          <a:xfrm>
            <a:off x="5350900" y="3342850"/>
            <a:ext cx="2160000" cy="6558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3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Подсистем</a:t>
            </a:r>
            <a:r>
              <a:rPr lang="ru-RU" sz="1300" dirty="0">
                <a:latin typeface="ALS Hauss Variable" panose="00000500000000000000" pitchFamily="50" charset="0"/>
              </a:rPr>
              <a:t>ы</a:t>
            </a:r>
            <a:r>
              <a:rPr lang="ru-RU" sz="13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 сборки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 </a:t>
            </a:r>
            <a:r>
              <a:rPr lang="ru-RU" sz="13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и подписи пакетов и образов</a:t>
            </a:r>
            <a:endParaRPr sz="13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761" name="Google Shape;761;p102"/>
          <p:cNvSpPr/>
          <p:nvPr/>
        </p:nvSpPr>
        <p:spPr>
          <a:xfrm>
            <a:off x="3176638" y="2537188"/>
            <a:ext cx="2160000" cy="6558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300" dirty="0">
                <a:latin typeface="ALS Hauss Variable" panose="00000500000000000000" pitchFamily="50" charset="0"/>
              </a:rPr>
              <a:t>Подсистема непрерывной интеграции</a:t>
            </a:r>
            <a:endParaRPr sz="13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762" name="Google Shape;762;p102"/>
          <p:cNvSpPr/>
          <p:nvPr/>
        </p:nvSpPr>
        <p:spPr>
          <a:xfrm>
            <a:off x="5350913" y="4348888"/>
            <a:ext cx="2160000" cy="6558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3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Подсистем</a:t>
            </a:r>
            <a:r>
              <a:rPr lang="ru-RU" sz="1300" dirty="0">
                <a:latin typeface="ALS Hauss Variable" panose="00000500000000000000" pitchFamily="50" charset="0"/>
              </a:rPr>
              <a:t>ы</a:t>
            </a:r>
            <a:r>
              <a:rPr lang="ru-RU" sz="13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 хранения </a:t>
            </a:r>
            <a:r>
              <a:rPr lang="ru-RU" sz="1300" dirty="0">
                <a:latin typeface="ALS Hauss Variable" panose="00000500000000000000" pitchFamily="50" charset="0"/>
              </a:rPr>
              <a:t>результатов</a:t>
            </a:r>
            <a:endParaRPr sz="13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763" name="Google Shape;763;p102"/>
          <p:cNvSpPr/>
          <p:nvPr/>
        </p:nvSpPr>
        <p:spPr>
          <a:xfrm>
            <a:off x="5350900" y="5354913"/>
            <a:ext cx="2160000" cy="6558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300" b="0" i="0" u="none" strike="noStrike" cap="none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Подсистем</a:t>
            </a:r>
            <a:r>
              <a:rPr lang="ru-RU" sz="1300">
                <a:latin typeface="ALS Hauss Variable" panose="00000500000000000000" pitchFamily="50" charset="0"/>
              </a:rPr>
              <a:t>ы</a:t>
            </a:r>
            <a:r>
              <a:rPr lang="ru-RU" sz="1300" b="0" i="0" u="none" strike="noStrike" cap="none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 тестирования</a:t>
            </a:r>
            <a:endParaRPr sz="1300" b="0" i="0" u="none" strike="noStrike" cap="none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pic>
        <p:nvPicPr>
          <p:cNvPr id="764" name="Google Shape;764;p10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77593" y="1488550"/>
            <a:ext cx="600288" cy="600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65" name="Google Shape;765;p102"/>
          <p:cNvCxnSpPr>
            <a:stCxn id="764" idx="2"/>
            <a:endCxn id="759" idx="0"/>
          </p:cNvCxnSpPr>
          <p:nvPr/>
        </p:nvCxnSpPr>
        <p:spPr>
          <a:xfrm>
            <a:off x="1777737" y="2088850"/>
            <a:ext cx="0" cy="448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766" name="Google Shape;766;p102"/>
          <p:cNvSpPr/>
          <p:nvPr/>
        </p:nvSpPr>
        <p:spPr>
          <a:xfrm>
            <a:off x="7647163" y="2537188"/>
            <a:ext cx="2160000" cy="6558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3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Систем</a:t>
            </a:r>
            <a:r>
              <a:rPr lang="ru-RU" sz="1300" dirty="0">
                <a:latin typeface="ALS Hauss Variable" panose="00000500000000000000" pitchFamily="50" charset="0"/>
              </a:rPr>
              <a:t>ы</a:t>
            </a:r>
            <a:r>
              <a:rPr lang="ru-RU" sz="13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 раздачи обновлений, дистрибутивов</a:t>
            </a:r>
            <a:endParaRPr sz="13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pic>
        <p:nvPicPr>
          <p:cNvPr id="767" name="Google Shape;767;p10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11401" y="2600093"/>
            <a:ext cx="874800" cy="877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8" name="Google Shape;768;p10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11051" y="2457668"/>
            <a:ext cx="874800" cy="877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9" name="Google Shape;769;p10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83376" y="2257931"/>
            <a:ext cx="874800" cy="87757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0" name="Google Shape;770;p102"/>
          <p:cNvCxnSpPr/>
          <p:nvPr/>
        </p:nvCxnSpPr>
        <p:spPr>
          <a:xfrm>
            <a:off x="9807163" y="2864638"/>
            <a:ext cx="765300" cy="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771" name="Google Shape;771;p102"/>
          <p:cNvCxnSpPr>
            <a:stCxn id="761" idx="2"/>
            <a:endCxn id="760" idx="1"/>
          </p:cNvCxnSpPr>
          <p:nvPr/>
        </p:nvCxnSpPr>
        <p:spPr>
          <a:xfrm rot="-5400000" flipH="1">
            <a:off x="4564888" y="2884738"/>
            <a:ext cx="477900" cy="10944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772" name="Google Shape;772;p102"/>
          <p:cNvCxnSpPr>
            <a:stCxn id="761" idx="2"/>
            <a:endCxn id="762" idx="1"/>
          </p:cNvCxnSpPr>
          <p:nvPr/>
        </p:nvCxnSpPr>
        <p:spPr>
          <a:xfrm rot="-5400000" flipH="1">
            <a:off x="4061938" y="3387688"/>
            <a:ext cx="1483800" cy="10944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773" name="Google Shape;773;p102"/>
          <p:cNvCxnSpPr>
            <a:stCxn id="761" idx="2"/>
            <a:endCxn id="763" idx="1"/>
          </p:cNvCxnSpPr>
          <p:nvPr/>
        </p:nvCxnSpPr>
        <p:spPr>
          <a:xfrm rot="-5400000" flipH="1">
            <a:off x="3558988" y="3890638"/>
            <a:ext cx="2489700" cy="10944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774" name="Google Shape;774;p102"/>
          <p:cNvCxnSpPr>
            <a:stCxn id="761" idx="3"/>
            <a:endCxn id="766" idx="1"/>
          </p:cNvCxnSpPr>
          <p:nvPr/>
        </p:nvCxnSpPr>
        <p:spPr>
          <a:xfrm>
            <a:off x="5336638" y="2865088"/>
            <a:ext cx="2310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775" name="Google Shape;775;p102"/>
          <p:cNvCxnSpPr>
            <a:stCxn id="759" idx="3"/>
            <a:endCxn id="761" idx="1"/>
          </p:cNvCxnSpPr>
          <p:nvPr/>
        </p:nvCxnSpPr>
        <p:spPr>
          <a:xfrm>
            <a:off x="2949688" y="2865088"/>
            <a:ext cx="2271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776" name="Google Shape;776;p102"/>
          <p:cNvCxnSpPr>
            <a:stCxn id="762" idx="3"/>
            <a:endCxn id="766" idx="2"/>
          </p:cNvCxnSpPr>
          <p:nvPr/>
        </p:nvCxnSpPr>
        <p:spPr>
          <a:xfrm rot="10800000" flipH="1">
            <a:off x="7510913" y="3192988"/>
            <a:ext cx="1216200" cy="14838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777" name="Google Shape;777;p102"/>
          <p:cNvCxnSpPr>
            <a:stCxn id="760" idx="2"/>
            <a:endCxn id="762" idx="0"/>
          </p:cNvCxnSpPr>
          <p:nvPr/>
        </p:nvCxnSpPr>
        <p:spPr>
          <a:xfrm>
            <a:off x="6430900" y="3998650"/>
            <a:ext cx="0" cy="350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</p:spTree>
    <p:extLst>
      <p:ext uri="{BB962C8B-B14F-4D97-AF65-F5344CB8AC3E}">
        <p14:creationId xmlns:p14="http://schemas.microsoft.com/office/powerpoint/2010/main" val="34555499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lt1"/>
        </a:solidFill>
        <a:effectLst/>
      </p:bgPr>
    </p:bg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07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55544"/>
          </a:xfrm>
          <a:prstGeom prst="rect">
            <a:avLst/>
          </a:prstGeom>
        </p:spPr>
        <p:txBody>
          <a:bodyPr spcFirstLastPara="1" wrap="square" lIns="0" tIns="0" rIns="0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SCA, Fuzzing</a:t>
            </a:r>
            <a:endParaRPr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id="{AA776FB6-45CC-4328-9F70-DABF377DE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1724026"/>
            <a:ext cx="10085388" cy="4405312"/>
          </a:xfrm>
        </p:spPr>
        <p:txBody>
          <a:bodyPr>
            <a:normAutofit fontScale="70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SCA: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ru-RU" sz="2800" dirty="0" err="1"/>
              <a:t>Svace</a:t>
            </a:r>
            <a:endParaRPr lang="ru-RU" sz="28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ru-RU" sz="2800" dirty="0"/>
              <a:t>Осуществляется в рамках специальной сборки на OBS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ru-RU" sz="2800" dirty="0"/>
              <a:t>Анализируется как x86 так и </a:t>
            </a:r>
            <a:r>
              <a:rPr lang="ru-RU" sz="2800" dirty="0" err="1"/>
              <a:t>arm</a:t>
            </a:r>
            <a:r>
              <a:rPr lang="ru-RU" sz="2800" dirty="0"/>
              <a:t>/aarch64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8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err="1"/>
              <a:t>Kernel</a:t>
            </a:r>
            <a:r>
              <a:rPr lang="ru-RU" sz="2800" dirty="0"/>
              <a:t> </a:t>
            </a:r>
            <a:r>
              <a:rPr lang="ru-RU" sz="2800" dirty="0" err="1"/>
              <a:t>fuzzing</a:t>
            </a:r>
            <a:r>
              <a:rPr lang="ru-RU" sz="2800" dirty="0"/>
              <a:t>: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ru-RU" sz="2800" dirty="0"/>
              <a:t>Требует специально собранного ядра (KCOV) 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ru-RU" sz="2800" dirty="0"/>
              <a:t>Осуществляется на устройствах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ru-RU" sz="2800" dirty="0" err="1"/>
              <a:t>syzkaller</a:t>
            </a:r>
            <a:endParaRPr lang="ru-RU" sz="28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8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Application </a:t>
            </a:r>
            <a:r>
              <a:rPr lang="ru-RU" sz="2800" dirty="0" err="1"/>
              <a:t>fuzzing</a:t>
            </a:r>
            <a:r>
              <a:rPr lang="ru-RU" sz="2800" dirty="0"/>
              <a:t>: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ru-RU" sz="2800" dirty="0"/>
              <a:t>Требует индивидуального подхода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ru-RU" sz="2800" dirty="0"/>
              <a:t>Подготовку тестовых входных данных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ru-RU" sz="2800" dirty="0" err="1"/>
              <a:t>Инструментацию</a:t>
            </a:r>
            <a:r>
              <a:rPr lang="ru-RU" sz="2800" dirty="0"/>
              <a:t> </a:t>
            </a:r>
            <a:r>
              <a:rPr lang="ru-RU" sz="2800" dirty="0" err="1"/>
              <a:t>програмного</a:t>
            </a:r>
            <a:r>
              <a:rPr lang="ru-RU" sz="2800" dirty="0"/>
              <a:t> кода статическую или динамическую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ru-RU" sz="2800" dirty="0" err="1"/>
              <a:t>afl</a:t>
            </a:r>
            <a:endParaRPr lang="ru-RU" sz="28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800" dirty="0"/>
          </a:p>
        </p:txBody>
      </p:sp>
      <p:sp>
        <p:nvSpPr>
          <p:cNvPr id="870" name="Google Shape;870;p10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30</a:t>
            </a:fld>
            <a:endParaRPr dirty="0">
              <a:solidFill>
                <a:srgbClr val="1C24C6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lt1"/>
        </a:solidFill>
        <a:effectLst/>
      </p:bgPr>
    </p:bg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0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Схема релизов</a:t>
            </a:r>
            <a:endParaRPr dirty="0"/>
          </a:p>
        </p:txBody>
      </p:sp>
      <p:sp>
        <p:nvSpPr>
          <p:cNvPr id="880" name="Google Shape;880;p10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31</a:t>
            </a:fld>
            <a:endParaRPr>
              <a:solidFill>
                <a:srgbClr val="1C24C6"/>
              </a:solidFill>
            </a:endParaRPr>
          </a:p>
        </p:txBody>
      </p:sp>
      <p:cxnSp>
        <p:nvCxnSpPr>
          <p:cNvPr id="883" name="Google Shape;883;p108"/>
          <p:cNvCxnSpPr/>
          <p:nvPr/>
        </p:nvCxnSpPr>
        <p:spPr>
          <a:xfrm>
            <a:off x="2103100" y="4968725"/>
            <a:ext cx="84684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84" name="Google Shape;884;p108"/>
          <p:cNvCxnSpPr/>
          <p:nvPr/>
        </p:nvCxnSpPr>
        <p:spPr>
          <a:xfrm>
            <a:off x="3521850" y="4932725"/>
            <a:ext cx="3600" cy="29760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5" name="Google Shape;885;p108"/>
          <p:cNvCxnSpPr/>
          <p:nvPr/>
        </p:nvCxnSpPr>
        <p:spPr>
          <a:xfrm>
            <a:off x="3530875" y="5230300"/>
            <a:ext cx="441900" cy="360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6" name="Google Shape;886;p108"/>
          <p:cNvCxnSpPr/>
          <p:nvPr/>
        </p:nvCxnSpPr>
        <p:spPr>
          <a:xfrm rot="10800000">
            <a:off x="3972750" y="4950725"/>
            <a:ext cx="0" cy="28860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87" name="Google Shape;887;p108"/>
          <p:cNvCxnSpPr/>
          <p:nvPr/>
        </p:nvCxnSpPr>
        <p:spPr>
          <a:xfrm>
            <a:off x="4233350" y="4950725"/>
            <a:ext cx="3600" cy="29760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8" name="Google Shape;888;p108"/>
          <p:cNvCxnSpPr/>
          <p:nvPr/>
        </p:nvCxnSpPr>
        <p:spPr>
          <a:xfrm>
            <a:off x="4242375" y="5248300"/>
            <a:ext cx="441900" cy="360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9" name="Google Shape;889;p108"/>
          <p:cNvCxnSpPr/>
          <p:nvPr/>
        </p:nvCxnSpPr>
        <p:spPr>
          <a:xfrm rot="10800000">
            <a:off x="4684250" y="4968725"/>
            <a:ext cx="0" cy="28860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90" name="Google Shape;890;p108"/>
          <p:cNvCxnSpPr/>
          <p:nvPr/>
        </p:nvCxnSpPr>
        <p:spPr>
          <a:xfrm rot="10800000">
            <a:off x="5094875" y="2479925"/>
            <a:ext cx="14100" cy="246180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91" name="Google Shape;891;p108"/>
          <p:cNvCxnSpPr>
            <a:endCxn id="892" idx="2"/>
          </p:cNvCxnSpPr>
          <p:nvPr/>
        </p:nvCxnSpPr>
        <p:spPr>
          <a:xfrm>
            <a:off x="5095075" y="2479850"/>
            <a:ext cx="4761300" cy="900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93" name="Google Shape;893;p108"/>
          <p:cNvCxnSpPr/>
          <p:nvPr/>
        </p:nvCxnSpPr>
        <p:spPr>
          <a:xfrm rot="10800000" flipH="1">
            <a:off x="5095025" y="2999650"/>
            <a:ext cx="4796100" cy="2940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94" name="Google Shape;894;p108"/>
          <p:cNvCxnSpPr/>
          <p:nvPr/>
        </p:nvCxnSpPr>
        <p:spPr>
          <a:xfrm rot="10800000" flipH="1">
            <a:off x="5095025" y="3562050"/>
            <a:ext cx="4779300" cy="720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95" name="Google Shape;895;p108"/>
          <p:cNvCxnSpPr/>
          <p:nvPr/>
        </p:nvCxnSpPr>
        <p:spPr>
          <a:xfrm rot="10800000" flipH="1">
            <a:off x="5386299" y="3005250"/>
            <a:ext cx="900" cy="5640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96" name="Google Shape;896;p108"/>
          <p:cNvCxnSpPr/>
          <p:nvPr/>
        </p:nvCxnSpPr>
        <p:spPr>
          <a:xfrm rot="10800000" flipH="1">
            <a:off x="5982174" y="2465050"/>
            <a:ext cx="900" cy="5640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97" name="Google Shape;897;p108"/>
          <p:cNvSpPr txBox="1"/>
          <p:nvPr/>
        </p:nvSpPr>
        <p:spPr>
          <a:xfrm>
            <a:off x="2548875" y="4210375"/>
            <a:ext cx="2135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активная разработка</a:t>
            </a:r>
            <a:endParaRPr/>
          </a:p>
        </p:txBody>
      </p:sp>
      <p:cxnSp>
        <p:nvCxnSpPr>
          <p:cNvPr id="898" name="Google Shape;898;p108"/>
          <p:cNvCxnSpPr/>
          <p:nvPr/>
        </p:nvCxnSpPr>
        <p:spPr>
          <a:xfrm>
            <a:off x="5113075" y="4941725"/>
            <a:ext cx="0" cy="631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99" name="Google Shape;899;p108"/>
          <p:cNvSpPr txBox="1"/>
          <p:nvPr/>
        </p:nvSpPr>
        <p:spPr>
          <a:xfrm>
            <a:off x="4441225" y="5672175"/>
            <a:ext cx="1343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feature freeze</a:t>
            </a:r>
            <a:endParaRPr/>
          </a:p>
        </p:txBody>
      </p:sp>
      <p:sp>
        <p:nvSpPr>
          <p:cNvPr id="900" name="Google Shape;900;p108"/>
          <p:cNvSpPr txBox="1"/>
          <p:nvPr/>
        </p:nvSpPr>
        <p:spPr>
          <a:xfrm>
            <a:off x="8774250" y="5032000"/>
            <a:ext cx="1506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aurora live-devel</a:t>
            </a:r>
            <a:endParaRPr/>
          </a:p>
        </p:txBody>
      </p:sp>
      <p:sp>
        <p:nvSpPr>
          <p:cNvPr id="901" name="Google Shape;901;p108"/>
          <p:cNvSpPr txBox="1"/>
          <p:nvPr/>
        </p:nvSpPr>
        <p:spPr>
          <a:xfrm>
            <a:off x="2965025" y="2293238"/>
            <a:ext cx="1848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aurora X.Y.Z release</a:t>
            </a:r>
            <a:endParaRPr/>
          </a:p>
        </p:txBody>
      </p:sp>
      <p:sp>
        <p:nvSpPr>
          <p:cNvPr id="902" name="Google Shape;902;p108"/>
          <p:cNvSpPr txBox="1"/>
          <p:nvPr/>
        </p:nvSpPr>
        <p:spPr>
          <a:xfrm>
            <a:off x="3048450" y="2828950"/>
            <a:ext cx="1848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aurora X.Y.Z testing</a:t>
            </a:r>
            <a:endParaRPr/>
          </a:p>
        </p:txBody>
      </p:sp>
      <p:sp>
        <p:nvSpPr>
          <p:cNvPr id="903" name="Google Shape;903;p108"/>
          <p:cNvSpPr txBox="1"/>
          <p:nvPr/>
        </p:nvSpPr>
        <p:spPr>
          <a:xfrm>
            <a:off x="3163650" y="3364650"/>
            <a:ext cx="1848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aurora X.Y.Z devel</a:t>
            </a:r>
            <a:endParaRPr/>
          </a:p>
        </p:txBody>
      </p:sp>
      <p:cxnSp>
        <p:nvCxnSpPr>
          <p:cNvPr id="904" name="Google Shape;904;p108"/>
          <p:cNvCxnSpPr/>
          <p:nvPr/>
        </p:nvCxnSpPr>
        <p:spPr>
          <a:xfrm rot="10800000">
            <a:off x="7068200" y="2126675"/>
            <a:ext cx="9000" cy="1587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5" name="Google Shape;905;p108"/>
          <p:cNvCxnSpPr/>
          <p:nvPr/>
        </p:nvCxnSpPr>
        <p:spPr>
          <a:xfrm rot="10800000">
            <a:off x="9874325" y="2126675"/>
            <a:ext cx="9000" cy="1587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06" name="Google Shape;906;p108"/>
          <p:cNvSpPr txBox="1"/>
          <p:nvPr/>
        </p:nvSpPr>
        <p:spPr>
          <a:xfrm>
            <a:off x="6497851" y="3641425"/>
            <a:ext cx="1343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RTM (Релиз)</a:t>
            </a:r>
            <a:endParaRPr/>
          </a:p>
        </p:txBody>
      </p:sp>
      <p:sp>
        <p:nvSpPr>
          <p:cNvPr id="907" name="Google Shape;907;p108"/>
          <p:cNvSpPr txBox="1"/>
          <p:nvPr/>
        </p:nvSpPr>
        <p:spPr>
          <a:xfrm>
            <a:off x="8954913" y="3641413"/>
            <a:ext cx="2398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EOM (Конец поддержки)</a:t>
            </a:r>
            <a:endParaRPr/>
          </a:p>
        </p:txBody>
      </p:sp>
      <p:sp>
        <p:nvSpPr>
          <p:cNvPr id="908" name="Google Shape;908;p108"/>
          <p:cNvSpPr txBox="1"/>
          <p:nvPr/>
        </p:nvSpPr>
        <p:spPr>
          <a:xfrm>
            <a:off x="5332050" y="1796575"/>
            <a:ext cx="1424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стабилизация</a:t>
            </a:r>
            <a:endParaRPr/>
          </a:p>
        </p:txBody>
      </p:sp>
      <p:sp>
        <p:nvSpPr>
          <p:cNvPr id="909" name="Google Shape;909;p108"/>
          <p:cNvSpPr txBox="1"/>
          <p:nvPr/>
        </p:nvSpPr>
        <p:spPr>
          <a:xfrm>
            <a:off x="7887300" y="1789363"/>
            <a:ext cx="117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поддержка</a:t>
            </a:r>
            <a:endParaRPr/>
          </a:p>
        </p:txBody>
      </p:sp>
      <p:sp>
        <p:nvSpPr>
          <p:cNvPr id="892" name="Google Shape;892;p108"/>
          <p:cNvSpPr/>
          <p:nvPr/>
        </p:nvSpPr>
        <p:spPr>
          <a:xfrm rot="-5400000">
            <a:off x="8336725" y="969200"/>
            <a:ext cx="275100" cy="27642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0" name="Google Shape;910;p108"/>
          <p:cNvSpPr/>
          <p:nvPr/>
        </p:nvSpPr>
        <p:spPr>
          <a:xfrm rot="-5400000">
            <a:off x="3327550" y="3209000"/>
            <a:ext cx="275100" cy="30942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1" name="Google Shape;911;p108"/>
          <p:cNvSpPr/>
          <p:nvPr/>
        </p:nvSpPr>
        <p:spPr>
          <a:xfrm rot="-5400000">
            <a:off x="5939225" y="1360425"/>
            <a:ext cx="275100" cy="19638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912" name="Google Shape;912;p108"/>
          <p:cNvCxnSpPr/>
          <p:nvPr/>
        </p:nvCxnSpPr>
        <p:spPr>
          <a:xfrm rot="10800000" flipH="1">
            <a:off x="5637099" y="3020875"/>
            <a:ext cx="900" cy="5640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6" name="Google Shape;912;p108">
            <a:extLst>
              <a:ext uri="{FF2B5EF4-FFF2-40B4-BE49-F238E27FC236}">
                <a16:creationId xmlns:a16="http://schemas.microsoft.com/office/drawing/2014/main" id="{198F97DC-100F-44F0-9610-E288CE227E2B}"/>
              </a:ext>
            </a:extLst>
          </p:cNvPr>
          <p:cNvCxnSpPr>
            <a:cxnSpLocks/>
          </p:cNvCxnSpPr>
          <p:nvPr/>
        </p:nvCxnSpPr>
        <p:spPr>
          <a:xfrm flipV="1">
            <a:off x="7811339" y="3556000"/>
            <a:ext cx="0" cy="1390315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8" name="Google Shape;912;p108">
            <a:extLst>
              <a:ext uri="{FF2B5EF4-FFF2-40B4-BE49-F238E27FC236}">
                <a16:creationId xmlns:a16="http://schemas.microsoft.com/office/drawing/2014/main" id="{3294CDAA-C48A-415E-A21C-77C7F591DC62}"/>
              </a:ext>
            </a:extLst>
          </p:cNvPr>
          <p:cNvCxnSpPr>
            <a:cxnSpLocks/>
          </p:cNvCxnSpPr>
          <p:nvPr/>
        </p:nvCxnSpPr>
        <p:spPr>
          <a:xfrm flipV="1">
            <a:off x="8105979" y="2956560"/>
            <a:ext cx="0" cy="57912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" name="Google Shape;912;p108">
            <a:extLst>
              <a:ext uri="{FF2B5EF4-FFF2-40B4-BE49-F238E27FC236}">
                <a16:creationId xmlns:a16="http://schemas.microsoft.com/office/drawing/2014/main" id="{EFD6F84F-87B6-4C20-8644-8047EF12C377}"/>
              </a:ext>
            </a:extLst>
          </p:cNvPr>
          <p:cNvCxnSpPr>
            <a:cxnSpLocks/>
          </p:cNvCxnSpPr>
          <p:nvPr/>
        </p:nvCxnSpPr>
        <p:spPr>
          <a:xfrm flipV="1">
            <a:off x="8329499" y="2468880"/>
            <a:ext cx="0" cy="51816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lt1"/>
        </a:solidFill>
        <a:effectLst/>
      </p:bgPr>
    </p:bg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8" name="Google Shape;794;p103">
            <a:extLst>
              <a:ext uri="{FF2B5EF4-FFF2-40B4-BE49-F238E27FC236}">
                <a16:creationId xmlns:a16="http://schemas.microsoft.com/office/drawing/2014/main" id="{08CB2F41-042A-46CE-B009-37331085CBDE}"/>
              </a:ext>
            </a:extLst>
          </p:cNvPr>
          <p:cNvCxnSpPr>
            <a:cxnSpLocks/>
            <a:stCxn id="335" idx="3"/>
            <a:endCxn id="288" idx="1"/>
          </p:cNvCxnSpPr>
          <p:nvPr/>
        </p:nvCxnSpPr>
        <p:spPr>
          <a:xfrm>
            <a:off x="2860232" y="3004972"/>
            <a:ext cx="4916" cy="752168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9" name="Прямоугольник 5">
            <a:extLst>
              <a:ext uri="{FF2B5EF4-FFF2-40B4-BE49-F238E27FC236}">
                <a16:creationId xmlns:a16="http://schemas.microsoft.com/office/drawing/2014/main" id="{DBD2B480-485B-43B4-A6C5-AA73699439DF}"/>
              </a:ext>
            </a:extLst>
          </p:cNvPr>
          <p:cNvSpPr/>
          <p:nvPr/>
        </p:nvSpPr>
        <p:spPr>
          <a:xfrm>
            <a:off x="9168256" y="5527600"/>
            <a:ext cx="2959099" cy="10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0" name="Google Shape;783;p103">
            <a:extLst>
              <a:ext uri="{FF2B5EF4-FFF2-40B4-BE49-F238E27FC236}">
                <a16:creationId xmlns:a16="http://schemas.microsoft.com/office/drawing/2014/main" id="{61D608D7-9678-40C9-9CBD-06C032298AAB}"/>
              </a:ext>
            </a:extLst>
          </p:cNvPr>
          <p:cNvSpPr/>
          <p:nvPr/>
        </p:nvSpPr>
        <p:spPr>
          <a:xfrm>
            <a:off x="9109845" y="5757840"/>
            <a:ext cx="1744200" cy="1018706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>
              <a:latin typeface="ALS Hauss Variable" panose="000005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>
              <a:latin typeface="ALS Hauss Variable" panose="000005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>
                <a:latin typeface="ALS Hauss Variable" panose="00000500000000000000" pitchFamily="50" charset="0"/>
              </a:rPr>
              <a:t>Svace</a:t>
            </a:r>
            <a:r>
              <a:rPr lang="en-US" dirty="0">
                <a:latin typeface="ALS Hauss Variable" panose="00000500000000000000" pitchFamily="50" charset="0"/>
              </a:rPr>
              <a:t>, </a:t>
            </a:r>
            <a:r>
              <a:rPr lang="ru-RU" dirty="0">
                <a:latin typeface="ALS Hauss Variable" panose="00000500000000000000" pitchFamily="50" charset="0"/>
              </a:rPr>
              <a:t>AFL, syz-manager</a:t>
            </a:r>
            <a:endParaRPr lang="en-US" dirty="0">
              <a:latin typeface="ALS Hauss Variable" panose="00000500000000000000" pitchFamily="50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BVT, </a:t>
            </a:r>
            <a:r>
              <a:rPr lang="en-US" dirty="0">
                <a:latin typeface="ALS Hauss Variable" panose="00000500000000000000" pitchFamily="50" charset="0"/>
              </a:rPr>
              <a:t>Regression</a:t>
            </a: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281" name="Google Shape;784;p103">
            <a:extLst>
              <a:ext uri="{FF2B5EF4-FFF2-40B4-BE49-F238E27FC236}">
                <a16:creationId xmlns:a16="http://schemas.microsoft.com/office/drawing/2014/main" id="{62E5609B-8880-4373-A801-DACDDCD1AFC2}"/>
              </a:ext>
            </a:extLst>
          </p:cNvPr>
          <p:cNvSpPr/>
          <p:nvPr/>
        </p:nvSpPr>
        <p:spPr>
          <a:xfrm>
            <a:off x="2430895" y="5995683"/>
            <a:ext cx="1438500" cy="7944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785;p103">
            <a:extLst>
              <a:ext uri="{FF2B5EF4-FFF2-40B4-BE49-F238E27FC236}">
                <a16:creationId xmlns:a16="http://schemas.microsoft.com/office/drawing/2014/main" id="{E8FBE606-54F3-40EB-A633-77BCFA497A70}"/>
              </a:ext>
            </a:extLst>
          </p:cNvPr>
          <p:cNvSpPr/>
          <p:nvPr/>
        </p:nvSpPr>
        <p:spPr>
          <a:xfrm>
            <a:off x="2278495" y="5843283"/>
            <a:ext cx="1438500" cy="7944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Workers</a:t>
            </a:r>
            <a:endParaRPr sz="1400" b="0" i="0" u="none" strike="noStrike" cap="none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283" name="Google Shape;786;p103">
            <a:extLst>
              <a:ext uri="{FF2B5EF4-FFF2-40B4-BE49-F238E27FC236}">
                <a16:creationId xmlns:a16="http://schemas.microsoft.com/office/drawing/2014/main" id="{D1785B9C-D4ED-43E3-A718-6B09DBFDF7BF}"/>
              </a:ext>
            </a:extLst>
          </p:cNvPr>
          <p:cNvSpPr/>
          <p:nvPr/>
        </p:nvSpPr>
        <p:spPr>
          <a:xfrm>
            <a:off x="4151895" y="5995683"/>
            <a:ext cx="1438500" cy="7944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787;p103">
            <a:extLst>
              <a:ext uri="{FF2B5EF4-FFF2-40B4-BE49-F238E27FC236}">
                <a16:creationId xmlns:a16="http://schemas.microsoft.com/office/drawing/2014/main" id="{D18BC381-5017-4CB7-BFEB-EAA9741322CF}"/>
              </a:ext>
            </a:extLst>
          </p:cNvPr>
          <p:cNvSpPr/>
          <p:nvPr/>
        </p:nvSpPr>
        <p:spPr>
          <a:xfrm>
            <a:off x="3999495" y="5843283"/>
            <a:ext cx="1438500" cy="7944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Workers</a:t>
            </a:r>
            <a:endParaRPr sz="1400" b="0" i="0" u="none" strike="noStrike" cap="none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285" name="Google Shape;788;p103">
            <a:extLst>
              <a:ext uri="{FF2B5EF4-FFF2-40B4-BE49-F238E27FC236}">
                <a16:creationId xmlns:a16="http://schemas.microsoft.com/office/drawing/2014/main" id="{1E3AE77A-FB80-482F-8731-83EFEA6789B9}"/>
              </a:ext>
            </a:extLst>
          </p:cNvPr>
          <p:cNvSpPr txBox="1">
            <a:spLocks/>
          </p:cNvSpPr>
          <p:nvPr/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99FEB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0070C0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4000" dirty="0"/>
              <a:t>Система сборки ОС</a:t>
            </a:r>
            <a:r>
              <a:rPr lang="en-US" sz="4000" dirty="0"/>
              <a:t>. </a:t>
            </a:r>
            <a:r>
              <a:rPr lang="ru-RU" sz="4000" dirty="0"/>
              <a:t>Подробнее</a:t>
            </a:r>
            <a:endParaRPr lang="ru-RU" dirty="0"/>
          </a:p>
        </p:txBody>
      </p:sp>
      <p:sp>
        <p:nvSpPr>
          <p:cNvPr id="286" name="Google Shape;789;p103">
            <a:extLst>
              <a:ext uri="{FF2B5EF4-FFF2-40B4-BE49-F238E27FC236}">
                <a16:creationId xmlns:a16="http://schemas.microsoft.com/office/drawing/2014/main" id="{7AF1337A-AEEC-43AF-A478-ADDB07E431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0" y="728662"/>
            <a:ext cx="874713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32</a:t>
            </a:fld>
            <a:endParaRPr>
              <a:solidFill>
                <a:srgbClr val="1C24C6"/>
              </a:solidFill>
            </a:endParaRPr>
          </a:p>
        </p:txBody>
      </p:sp>
      <p:sp>
        <p:nvSpPr>
          <p:cNvPr id="287" name="Google Shape;792;p103">
            <a:extLst>
              <a:ext uri="{FF2B5EF4-FFF2-40B4-BE49-F238E27FC236}">
                <a16:creationId xmlns:a16="http://schemas.microsoft.com/office/drawing/2014/main" id="{F82ABAED-3D9E-4FE1-AB1A-747951017606}"/>
              </a:ext>
            </a:extLst>
          </p:cNvPr>
          <p:cNvSpPr/>
          <p:nvPr/>
        </p:nvSpPr>
        <p:spPr>
          <a:xfrm>
            <a:off x="2140995" y="4765215"/>
            <a:ext cx="143850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cert-ci</a:t>
            </a: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288" name="Google Shape;793;p103">
            <a:extLst>
              <a:ext uri="{FF2B5EF4-FFF2-40B4-BE49-F238E27FC236}">
                <a16:creationId xmlns:a16="http://schemas.microsoft.com/office/drawing/2014/main" id="{D0437972-70DC-4F90-842B-8E6DDA49B364}"/>
              </a:ext>
            </a:extLst>
          </p:cNvPr>
          <p:cNvSpPr/>
          <p:nvPr/>
        </p:nvSpPr>
        <p:spPr>
          <a:xfrm>
            <a:off x="2145898" y="3757140"/>
            <a:ext cx="1438500" cy="914400"/>
          </a:xfrm>
          <a:prstGeom prst="flowChartMagneticDisk">
            <a:avLst/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GitLab</a:t>
            </a:r>
            <a:endParaRPr lang="en-US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>
                <a:latin typeface="ALS Hauss Variable" panose="00000500000000000000" pitchFamily="50" charset="0"/>
              </a:rPr>
              <a:t>cert-git</a:t>
            </a:r>
            <a:endParaRPr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cxnSp>
        <p:nvCxnSpPr>
          <p:cNvPr id="289" name="Google Shape;794;p103">
            <a:extLst>
              <a:ext uri="{FF2B5EF4-FFF2-40B4-BE49-F238E27FC236}">
                <a16:creationId xmlns:a16="http://schemas.microsoft.com/office/drawing/2014/main" id="{CE2D8F25-D2B0-4231-85FF-FD03B1A88311}"/>
              </a:ext>
            </a:extLst>
          </p:cNvPr>
          <p:cNvCxnSpPr>
            <a:cxnSpLocks/>
            <a:stCxn id="288" idx="3"/>
            <a:endCxn id="287" idx="0"/>
          </p:cNvCxnSpPr>
          <p:nvPr/>
        </p:nvCxnSpPr>
        <p:spPr>
          <a:xfrm flipH="1">
            <a:off x="2860245" y="4671540"/>
            <a:ext cx="4903" cy="93675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90" name="Google Shape;795;p103">
            <a:extLst>
              <a:ext uri="{FF2B5EF4-FFF2-40B4-BE49-F238E27FC236}">
                <a16:creationId xmlns:a16="http://schemas.microsoft.com/office/drawing/2014/main" id="{A40C9168-A145-4ADF-A572-D7670269FE5C}"/>
              </a:ext>
            </a:extLst>
          </p:cNvPr>
          <p:cNvSpPr/>
          <p:nvPr/>
        </p:nvSpPr>
        <p:spPr>
          <a:xfrm>
            <a:off x="2140995" y="5500515"/>
            <a:ext cx="143850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cxnSp>
        <p:nvCxnSpPr>
          <p:cNvPr id="291" name="Google Shape;796;p103">
            <a:extLst>
              <a:ext uri="{FF2B5EF4-FFF2-40B4-BE49-F238E27FC236}">
                <a16:creationId xmlns:a16="http://schemas.microsoft.com/office/drawing/2014/main" id="{C72FE090-B66E-4F13-8FA2-90C32457CB46}"/>
              </a:ext>
            </a:extLst>
          </p:cNvPr>
          <p:cNvCxnSpPr>
            <a:stCxn id="287" idx="2"/>
            <a:endCxn id="290" idx="0"/>
          </p:cNvCxnSpPr>
          <p:nvPr/>
        </p:nvCxnSpPr>
        <p:spPr>
          <a:xfrm>
            <a:off x="2860245" y="5321415"/>
            <a:ext cx="0" cy="179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stealth" w="med" len="med"/>
          </a:ln>
        </p:spPr>
      </p:cxnSp>
      <p:sp>
        <p:nvSpPr>
          <p:cNvPr id="292" name="Google Shape;797;p103">
            <a:extLst>
              <a:ext uri="{FF2B5EF4-FFF2-40B4-BE49-F238E27FC236}">
                <a16:creationId xmlns:a16="http://schemas.microsoft.com/office/drawing/2014/main" id="{C1F4B9F8-DD3E-40D1-8058-32EC4E879341}"/>
              </a:ext>
            </a:extLst>
          </p:cNvPr>
          <p:cNvSpPr/>
          <p:nvPr/>
        </p:nvSpPr>
        <p:spPr>
          <a:xfrm>
            <a:off x="3854545" y="5500515"/>
            <a:ext cx="143850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 err="1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Imager</a:t>
            </a: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dirty="0">
                <a:latin typeface="ALS Hauss Variable" panose="00000500000000000000" pitchFamily="50" charset="0"/>
              </a:rPr>
              <a:t>(образы ОС)</a:t>
            </a:r>
            <a:endParaRPr dirty="0">
              <a:latin typeface="ALS Hauss Variable" panose="00000500000000000000" pitchFamily="50" charset="0"/>
            </a:endParaRPr>
          </a:p>
        </p:txBody>
      </p:sp>
      <p:cxnSp>
        <p:nvCxnSpPr>
          <p:cNvPr id="293" name="Google Shape;798;p103">
            <a:extLst>
              <a:ext uri="{FF2B5EF4-FFF2-40B4-BE49-F238E27FC236}">
                <a16:creationId xmlns:a16="http://schemas.microsoft.com/office/drawing/2014/main" id="{40FAAB92-54D1-4CD1-A64B-A760FFDB5841}"/>
              </a:ext>
            </a:extLst>
          </p:cNvPr>
          <p:cNvCxnSpPr>
            <a:stCxn id="287" idx="3"/>
            <a:endCxn id="292" idx="0"/>
          </p:cNvCxnSpPr>
          <p:nvPr/>
        </p:nvCxnSpPr>
        <p:spPr>
          <a:xfrm>
            <a:off x="3579495" y="5043315"/>
            <a:ext cx="994300" cy="4572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stealth" w="med" len="med"/>
          </a:ln>
        </p:spPr>
      </p:cxnSp>
      <p:sp>
        <p:nvSpPr>
          <p:cNvPr id="294" name="Google Shape;799;p103">
            <a:extLst>
              <a:ext uri="{FF2B5EF4-FFF2-40B4-BE49-F238E27FC236}">
                <a16:creationId xmlns:a16="http://schemas.microsoft.com/office/drawing/2014/main" id="{13EFB5C0-2805-4FEE-B294-5E4B52942A77}"/>
              </a:ext>
            </a:extLst>
          </p:cNvPr>
          <p:cNvSpPr/>
          <p:nvPr/>
        </p:nvSpPr>
        <p:spPr>
          <a:xfrm>
            <a:off x="5568095" y="5500515"/>
            <a:ext cx="143850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b="0" i="0" u="none" strike="noStrike" cap="none" dirty="0" err="1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AutoDoc</a:t>
            </a:r>
            <a:endParaRPr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(Документация)</a:t>
            </a:r>
            <a:endParaRPr sz="12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295" name="Google Shape;800;p103">
            <a:extLst>
              <a:ext uri="{FF2B5EF4-FFF2-40B4-BE49-F238E27FC236}">
                <a16:creationId xmlns:a16="http://schemas.microsoft.com/office/drawing/2014/main" id="{EF3976B6-734A-4244-A616-30EC7BFA229B}"/>
              </a:ext>
            </a:extLst>
          </p:cNvPr>
          <p:cNvSpPr/>
          <p:nvPr/>
        </p:nvSpPr>
        <p:spPr>
          <a:xfrm>
            <a:off x="7281645" y="5500515"/>
            <a:ext cx="143850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Weblate</a:t>
            </a: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cxnSp>
        <p:nvCxnSpPr>
          <p:cNvPr id="296" name="Google Shape;801;p103">
            <a:extLst>
              <a:ext uri="{FF2B5EF4-FFF2-40B4-BE49-F238E27FC236}">
                <a16:creationId xmlns:a16="http://schemas.microsoft.com/office/drawing/2014/main" id="{987D34DE-B858-4639-80A5-ED730419F57C}"/>
              </a:ext>
            </a:extLst>
          </p:cNvPr>
          <p:cNvCxnSpPr>
            <a:stCxn id="287" idx="3"/>
            <a:endCxn id="294" idx="0"/>
          </p:cNvCxnSpPr>
          <p:nvPr/>
        </p:nvCxnSpPr>
        <p:spPr>
          <a:xfrm>
            <a:off x="3579495" y="5043315"/>
            <a:ext cx="2707850" cy="4572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stealth" w="med" len="med"/>
          </a:ln>
        </p:spPr>
      </p:cxnSp>
      <p:cxnSp>
        <p:nvCxnSpPr>
          <p:cNvPr id="297" name="Google Shape;802;p103">
            <a:extLst>
              <a:ext uri="{FF2B5EF4-FFF2-40B4-BE49-F238E27FC236}">
                <a16:creationId xmlns:a16="http://schemas.microsoft.com/office/drawing/2014/main" id="{61E66344-9225-4EB5-B15B-826C02AA0DC6}"/>
              </a:ext>
            </a:extLst>
          </p:cNvPr>
          <p:cNvCxnSpPr>
            <a:stCxn id="287" idx="3"/>
            <a:endCxn id="295" idx="0"/>
          </p:cNvCxnSpPr>
          <p:nvPr/>
        </p:nvCxnSpPr>
        <p:spPr>
          <a:xfrm>
            <a:off x="3579495" y="5043315"/>
            <a:ext cx="4421400" cy="4572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stealth" w="med" len="med"/>
          </a:ln>
        </p:spPr>
      </p:cxnSp>
      <p:sp>
        <p:nvSpPr>
          <p:cNvPr id="298" name="Google Shape;803;p103">
            <a:extLst>
              <a:ext uri="{FF2B5EF4-FFF2-40B4-BE49-F238E27FC236}">
                <a16:creationId xmlns:a16="http://schemas.microsoft.com/office/drawing/2014/main" id="{46F7F630-ED44-4010-98EB-2005B127937F}"/>
              </a:ext>
            </a:extLst>
          </p:cNvPr>
          <p:cNvSpPr/>
          <p:nvPr/>
        </p:nvSpPr>
        <p:spPr>
          <a:xfrm>
            <a:off x="8995195" y="5500515"/>
            <a:ext cx="161874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chemeClr val="dk1"/>
                </a:solidFill>
                <a:latin typeface="ALS Hauss Variable" panose="00000500000000000000" pitchFamily="50" charset="0"/>
                <a:sym typeface="Arial"/>
              </a:rPr>
              <a:t>Test Runner</a:t>
            </a:r>
            <a:endParaRPr sz="1400" b="0" i="0" u="none" strike="noStrike" cap="none" dirty="0">
              <a:solidFill>
                <a:schemeClr val="dk1"/>
              </a:solidFill>
              <a:latin typeface="ALS Hauss Variable" panose="00000500000000000000" pitchFamily="50" charset="0"/>
              <a:sym typeface="Arial"/>
            </a:endParaRPr>
          </a:p>
        </p:txBody>
      </p:sp>
      <p:cxnSp>
        <p:nvCxnSpPr>
          <p:cNvPr id="299" name="Google Shape;804;p103">
            <a:extLst>
              <a:ext uri="{FF2B5EF4-FFF2-40B4-BE49-F238E27FC236}">
                <a16:creationId xmlns:a16="http://schemas.microsoft.com/office/drawing/2014/main" id="{2073E2AC-2AD2-4F70-987E-DE65E1D1D9E5}"/>
              </a:ext>
            </a:extLst>
          </p:cNvPr>
          <p:cNvCxnSpPr>
            <a:cxnSpLocks/>
            <a:stCxn id="287" idx="3"/>
            <a:endCxn id="298" idx="0"/>
          </p:cNvCxnSpPr>
          <p:nvPr/>
        </p:nvCxnSpPr>
        <p:spPr>
          <a:xfrm>
            <a:off x="3579495" y="5043315"/>
            <a:ext cx="6225070" cy="4572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stealth" w="med" len="med"/>
          </a:ln>
        </p:spPr>
      </p:cxnSp>
      <p:pic>
        <p:nvPicPr>
          <p:cNvPr id="300" name="Google Shape;805;p103">
            <a:extLst>
              <a:ext uri="{FF2B5EF4-FFF2-40B4-BE49-F238E27FC236}">
                <a16:creationId xmlns:a16="http://schemas.microsoft.com/office/drawing/2014/main" id="{4ADA2C6A-42DF-4A50-B4BF-8C5FBB18A20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82521" y="5172262"/>
            <a:ext cx="874800" cy="877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806;p103">
            <a:extLst>
              <a:ext uri="{FF2B5EF4-FFF2-40B4-BE49-F238E27FC236}">
                <a16:creationId xmlns:a16="http://schemas.microsoft.com/office/drawing/2014/main" id="{8856286D-B157-4F27-869A-E7D3294A5A7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50245" y="5435093"/>
            <a:ext cx="794400" cy="7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807;p103">
            <a:extLst>
              <a:ext uri="{FF2B5EF4-FFF2-40B4-BE49-F238E27FC236}">
                <a16:creationId xmlns:a16="http://schemas.microsoft.com/office/drawing/2014/main" id="{A559CA37-89D6-478C-BB6A-00A9E282D8C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313052" y="5744792"/>
            <a:ext cx="389844" cy="794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3" name="Google Shape;808;p103">
            <a:extLst>
              <a:ext uri="{FF2B5EF4-FFF2-40B4-BE49-F238E27FC236}">
                <a16:creationId xmlns:a16="http://schemas.microsoft.com/office/drawing/2014/main" id="{FE035F64-1A64-4947-A2BC-A58F9B8A9B74}"/>
              </a:ext>
            </a:extLst>
          </p:cNvPr>
          <p:cNvCxnSpPr>
            <a:cxnSpLocks/>
          </p:cNvCxnSpPr>
          <p:nvPr/>
        </p:nvCxnSpPr>
        <p:spPr>
          <a:xfrm>
            <a:off x="10753403" y="5665501"/>
            <a:ext cx="221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triangle" w="med" len="med"/>
          </a:ln>
        </p:spPr>
      </p:cxnSp>
      <p:sp>
        <p:nvSpPr>
          <p:cNvPr id="304" name="Google Shape;809;p103">
            <a:extLst>
              <a:ext uri="{FF2B5EF4-FFF2-40B4-BE49-F238E27FC236}">
                <a16:creationId xmlns:a16="http://schemas.microsoft.com/office/drawing/2014/main" id="{47A451EB-6FC8-490D-B20E-135B5900E0FF}"/>
              </a:ext>
            </a:extLst>
          </p:cNvPr>
          <p:cNvSpPr/>
          <p:nvPr/>
        </p:nvSpPr>
        <p:spPr>
          <a:xfrm>
            <a:off x="5510018" y="2110426"/>
            <a:ext cx="1785456" cy="874692"/>
          </a:xfrm>
          <a:prstGeom prst="cloud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Open Source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5" name="Google Shape;812;p103">
            <a:extLst>
              <a:ext uri="{FF2B5EF4-FFF2-40B4-BE49-F238E27FC236}">
                <a16:creationId xmlns:a16="http://schemas.microsoft.com/office/drawing/2014/main" id="{F8725832-BB32-45EE-A20D-4438CA2F04EE}"/>
              </a:ext>
            </a:extLst>
          </p:cNvPr>
          <p:cNvCxnSpPr>
            <a:cxnSpLocks/>
            <a:stCxn id="308" idx="3"/>
            <a:endCxn id="288" idx="2"/>
          </p:cNvCxnSpPr>
          <p:nvPr/>
        </p:nvCxnSpPr>
        <p:spPr>
          <a:xfrm flipV="1">
            <a:off x="1469817" y="4214340"/>
            <a:ext cx="676081" cy="12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308" name="Google Shape;813;p103">
            <a:extLst>
              <a:ext uri="{FF2B5EF4-FFF2-40B4-BE49-F238E27FC236}">
                <a16:creationId xmlns:a16="http://schemas.microsoft.com/office/drawing/2014/main" id="{B60E4AE7-26C6-490E-9A0D-DBC619BAC1C4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9529" y="3914202"/>
            <a:ext cx="600288" cy="600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9" name="Google Shape;816;p103">
            <a:extLst>
              <a:ext uri="{FF2B5EF4-FFF2-40B4-BE49-F238E27FC236}">
                <a16:creationId xmlns:a16="http://schemas.microsoft.com/office/drawing/2014/main" id="{528BDFEE-C394-466F-AE5F-61C727EEC8A2}"/>
              </a:ext>
            </a:extLst>
          </p:cNvPr>
          <p:cNvCxnSpPr>
            <a:cxnSpLocks/>
            <a:stCxn id="304" idx="2"/>
            <a:endCxn id="335" idx="4"/>
          </p:cNvCxnSpPr>
          <p:nvPr/>
        </p:nvCxnSpPr>
        <p:spPr>
          <a:xfrm flipH="1">
            <a:off x="3579482" y="2547772"/>
            <a:ext cx="1936074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10" name="Google Shape;818;p103">
            <a:extLst>
              <a:ext uri="{FF2B5EF4-FFF2-40B4-BE49-F238E27FC236}">
                <a16:creationId xmlns:a16="http://schemas.microsoft.com/office/drawing/2014/main" id="{5837422C-62E0-4760-BA7A-26176DC2188F}"/>
              </a:ext>
            </a:extLst>
          </p:cNvPr>
          <p:cNvSpPr txBox="1"/>
          <p:nvPr/>
        </p:nvSpPr>
        <p:spPr>
          <a:xfrm>
            <a:off x="564047" y="4492452"/>
            <a:ext cx="1250003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Разработчик</a:t>
            </a:r>
            <a:endParaRPr dirty="0"/>
          </a:p>
        </p:txBody>
      </p:sp>
      <p:pic>
        <p:nvPicPr>
          <p:cNvPr id="311" name="Google Shape;813;p103">
            <a:extLst>
              <a:ext uri="{FF2B5EF4-FFF2-40B4-BE49-F238E27FC236}">
                <a16:creationId xmlns:a16="http://schemas.microsoft.com/office/drawing/2014/main" id="{8A29AC25-E107-482E-9918-5562ED84A9D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66620" y="3045662"/>
            <a:ext cx="600288" cy="6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813;p103">
            <a:extLst>
              <a:ext uri="{FF2B5EF4-FFF2-40B4-BE49-F238E27FC236}">
                <a16:creationId xmlns:a16="http://schemas.microsoft.com/office/drawing/2014/main" id="{731AFF0B-33C8-487B-8A55-C0D9DD9FF679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334222" y="2213222"/>
            <a:ext cx="600288" cy="6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818;p103">
            <a:extLst>
              <a:ext uri="{FF2B5EF4-FFF2-40B4-BE49-F238E27FC236}">
                <a16:creationId xmlns:a16="http://schemas.microsoft.com/office/drawing/2014/main" id="{BF877FE2-5D8A-4C03-82FD-B4B683600860}"/>
              </a:ext>
            </a:extLst>
          </p:cNvPr>
          <p:cNvSpPr txBox="1"/>
          <p:nvPr/>
        </p:nvSpPr>
        <p:spPr>
          <a:xfrm>
            <a:off x="3989412" y="2786555"/>
            <a:ext cx="1305259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Разработчик</a:t>
            </a:r>
            <a:endParaRPr lang="en-US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(Maintainer)</a:t>
            </a:r>
            <a:endParaRPr dirty="0"/>
          </a:p>
        </p:txBody>
      </p:sp>
      <p:pic>
        <p:nvPicPr>
          <p:cNvPr id="1026" name="Picture 2" descr="GitLab · GitHub">
            <a:extLst>
              <a:ext uri="{FF2B5EF4-FFF2-40B4-BE49-F238E27FC236}">
                <a16:creationId xmlns:a16="http://schemas.microsoft.com/office/drawing/2014/main" id="{2FF07968-5517-4981-9E49-30953FB7D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260" y="4101281"/>
            <a:ext cx="369939" cy="36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Заметки Автоматизатора">
            <a:extLst>
              <a:ext uri="{FF2B5EF4-FFF2-40B4-BE49-F238E27FC236}">
                <a16:creationId xmlns:a16="http://schemas.microsoft.com/office/drawing/2014/main" id="{32A4D83D-612C-4647-985A-A3F5E268D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307" y="4818421"/>
            <a:ext cx="347816" cy="47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pen Build Service — создаём свои репозитории / Хабр">
            <a:extLst>
              <a:ext uri="{FF2B5EF4-FFF2-40B4-BE49-F238E27FC236}">
                <a16:creationId xmlns:a16="http://schemas.microsoft.com/office/drawing/2014/main" id="{CDB582FA-A938-4282-A19F-C8546A801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183" y="5502502"/>
            <a:ext cx="1140537" cy="50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Weblate · GitHub">
            <a:extLst>
              <a:ext uri="{FF2B5EF4-FFF2-40B4-BE49-F238E27FC236}">
                <a16:creationId xmlns:a16="http://schemas.microsoft.com/office/drawing/2014/main" id="{BDD2C505-6302-4B56-B0E8-7DF657947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913" y="5610195"/>
            <a:ext cx="335525" cy="33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3" name="Picture 4" descr="Заметки Автоматизатора">
            <a:extLst>
              <a:ext uri="{FF2B5EF4-FFF2-40B4-BE49-F238E27FC236}">
                <a16:creationId xmlns:a16="http://schemas.microsoft.com/office/drawing/2014/main" id="{031D0B15-F91B-4DA8-AD84-E92A32F1D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6119" y="5548128"/>
            <a:ext cx="347816" cy="47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5" name="Google Shape;793;p103">
            <a:extLst>
              <a:ext uri="{FF2B5EF4-FFF2-40B4-BE49-F238E27FC236}">
                <a16:creationId xmlns:a16="http://schemas.microsoft.com/office/drawing/2014/main" id="{23665A08-0209-40A7-AF87-7F84E923DA30}"/>
              </a:ext>
            </a:extLst>
          </p:cNvPr>
          <p:cNvSpPr/>
          <p:nvPr/>
        </p:nvSpPr>
        <p:spPr>
          <a:xfrm>
            <a:off x="2140982" y="2090572"/>
            <a:ext cx="1438500" cy="914400"/>
          </a:xfrm>
          <a:prstGeom prst="flowChartMagneticDisk">
            <a:avLst/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GitLab</a:t>
            </a:r>
            <a:endParaRPr lang="en-US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>
                <a:latin typeface="ALS Hauss Variable" panose="00000500000000000000" pitchFamily="50" charset="0"/>
              </a:rPr>
              <a:t>os</a:t>
            </a:r>
            <a:r>
              <a:rPr lang="en-US" dirty="0">
                <a:latin typeface="ALS Hauss Variable" panose="00000500000000000000" pitchFamily="50" charset="0"/>
              </a:rPr>
              <a:t>-git</a:t>
            </a:r>
            <a:endParaRPr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sp>
        <p:nvSpPr>
          <p:cNvPr id="405" name="Google Shape;795;p103">
            <a:extLst>
              <a:ext uri="{FF2B5EF4-FFF2-40B4-BE49-F238E27FC236}">
                <a16:creationId xmlns:a16="http://schemas.microsoft.com/office/drawing/2014/main" id="{1CB75420-BADD-45AA-A25E-FAD088A4DC03}"/>
              </a:ext>
            </a:extLst>
          </p:cNvPr>
          <p:cNvSpPr/>
          <p:nvPr/>
        </p:nvSpPr>
        <p:spPr>
          <a:xfrm>
            <a:off x="3782983" y="1316890"/>
            <a:ext cx="143850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pic>
        <p:nvPicPr>
          <p:cNvPr id="406" name="Picture 6" descr="Open Build Service — создаём свои репозитории / Хабр">
            <a:extLst>
              <a:ext uri="{FF2B5EF4-FFF2-40B4-BE49-F238E27FC236}">
                <a16:creationId xmlns:a16="http://schemas.microsoft.com/office/drawing/2014/main" id="{24A1C191-0FE7-4098-A08D-BA505CF7C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171" y="1309045"/>
            <a:ext cx="1140537" cy="50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8" name="Google Shape;797;p103">
            <a:extLst>
              <a:ext uri="{FF2B5EF4-FFF2-40B4-BE49-F238E27FC236}">
                <a16:creationId xmlns:a16="http://schemas.microsoft.com/office/drawing/2014/main" id="{EB2A5AB4-8D61-46B9-BE0D-2A87B347400F}"/>
              </a:ext>
            </a:extLst>
          </p:cNvPr>
          <p:cNvSpPr/>
          <p:nvPr/>
        </p:nvSpPr>
        <p:spPr>
          <a:xfrm>
            <a:off x="5422791" y="1316890"/>
            <a:ext cx="143850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Imager</a:t>
            </a: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cxnSp>
        <p:nvCxnSpPr>
          <p:cNvPr id="409" name="Google Shape;796;p103">
            <a:extLst>
              <a:ext uri="{FF2B5EF4-FFF2-40B4-BE49-F238E27FC236}">
                <a16:creationId xmlns:a16="http://schemas.microsoft.com/office/drawing/2014/main" id="{19795F7A-D6AB-4A21-BEA2-3911775E4C70}"/>
              </a:ext>
            </a:extLst>
          </p:cNvPr>
          <p:cNvCxnSpPr>
            <a:cxnSpLocks/>
            <a:stCxn id="335" idx="1"/>
            <a:endCxn id="425" idx="2"/>
          </p:cNvCxnSpPr>
          <p:nvPr/>
        </p:nvCxnSpPr>
        <p:spPr>
          <a:xfrm flipV="1">
            <a:off x="2860232" y="1875209"/>
            <a:ext cx="13" cy="215363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stealth" w="med" len="med"/>
            <a:tailEnd type="stealth" w="med" len="med"/>
          </a:ln>
        </p:spPr>
      </p:cxnSp>
      <p:sp>
        <p:nvSpPr>
          <p:cNvPr id="425" name="Google Shape;792;p103">
            <a:extLst>
              <a:ext uri="{FF2B5EF4-FFF2-40B4-BE49-F238E27FC236}">
                <a16:creationId xmlns:a16="http://schemas.microsoft.com/office/drawing/2014/main" id="{48AD1735-92A6-4229-ABBF-332768DA056D}"/>
              </a:ext>
            </a:extLst>
          </p:cNvPr>
          <p:cNvSpPr/>
          <p:nvPr/>
        </p:nvSpPr>
        <p:spPr>
          <a:xfrm>
            <a:off x="2140995" y="1319009"/>
            <a:ext cx="1438500" cy="556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>
                <a:latin typeface="ALS Hauss Variable" panose="00000500000000000000" pitchFamily="50" charset="0"/>
              </a:rPr>
              <a:t>os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LS Hauss Variable" panose="00000500000000000000" pitchFamily="50" charset="0"/>
                <a:sym typeface="Arial"/>
              </a:rPr>
              <a:t>-ci</a:t>
            </a:r>
            <a:endParaRPr sz="1400" b="0" i="0" u="none" strike="noStrike" cap="none" dirty="0">
              <a:solidFill>
                <a:srgbClr val="000000"/>
              </a:solidFill>
              <a:latin typeface="ALS Hauss Variable" panose="00000500000000000000" pitchFamily="50" charset="0"/>
              <a:sym typeface="Arial"/>
            </a:endParaRPr>
          </a:p>
        </p:txBody>
      </p:sp>
      <p:pic>
        <p:nvPicPr>
          <p:cNvPr id="426" name="Picture 4" descr="Заметки Автоматизатора">
            <a:extLst>
              <a:ext uri="{FF2B5EF4-FFF2-40B4-BE49-F238E27FC236}">
                <a16:creationId xmlns:a16="http://schemas.microsoft.com/office/drawing/2014/main" id="{B7489CA4-6AEA-463B-BFB5-69F714077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307" y="1372215"/>
            <a:ext cx="347816" cy="47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31" name="Google Shape;816;p103">
            <a:extLst>
              <a:ext uri="{FF2B5EF4-FFF2-40B4-BE49-F238E27FC236}">
                <a16:creationId xmlns:a16="http://schemas.microsoft.com/office/drawing/2014/main" id="{2CA9FEB4-E162-4503-BDBC-7E42B1D496B4}"/>
              </a:ext>
            </a:extLst>
          </p:cNvPr>
          <p:cNvCxnSpPr>
            <a:cxnSpLocks/>
            <a:stCxn id="425" idx="3"/>
            <a:endCxn id="405" idx="1"/>
          </p:cNvCxnSpPr>
          <p:nvPr/>
        </p:nvCxnSpPr>
        <p:spPr>
          <a:xfrm flipV="1">
            <a:off x="3579495" y="1594990"/>
            <a:ext cx="203488" cy="2119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35" name="Google Shape;816;p103">
            <a:extLst>
              <a:ext uri="{FF2B5EF4-FFF2-40B4-BE49-F238E27FC236}">
                <a16:creationId xmlns:a16="http://schemas.microsoft.com/office/drawing/2014/main" id="{0D517E43-4BD1-4016-BB85-1B69D2393A76}"/>
              </a:ext>
            </a:extLst>
          </p:cNvPr>
          <p:cNvCxnSpPr>
            <a:cxnSpLocks/>
            <a:stCxn id="405" idx="3"/>
            <a:endCxn id="408" idx="1"/>
          </p:cNvCxnSpPr>
          <p:nvPr/>
        </p:nvCxnSpPr>
        <p:spPr>
          <a:xfrm>
            <a:off x="5221483" y="1594990"/>
            <a:ext cx="201308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439" name="Picture 2" descr="GitLab · GitHub">
            <a:extLst>
              <a:ext uri="{FF2B5EF4-FFF2-40B4-BE49-F238E27FC236}">
                <a16:creationId xmlns:a16="http://schemas.microsoft.com/office/drawing/2014/main" id="{8D222620-5D4C-4419-9C30-F7C5150B6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092" y="2449461"/>
            <a:ext cx="369939" cy="36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49" y="1760997"/>
            <a:ext cx="1457645" cy="15927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143" y="1835182"/>
            <a:ext cx="2721198" cy="14242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82" y="3777053"/>
            <a:ext cx="2496591" cy="14979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217" y="1648682"/>
            <a:ext cx="2176023" cy="17585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791" y="1917437"/>
            <a:ext cx="2803577" cy="128438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23026" y="5788325"/>
            <a:ext cx="10170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Методики тестирования: </a:t>
            </a:r>
            <a:r>
              <a:rPr lang="en-US" dirty="0">
                <a:hlinkClick r:id="rId7"/>
              </a:rPr>
              <a:t>https://confluence.omprussia.ru/pages/viewpage.action?pageId=53089550</a:t>
            </a:r>
            <a:endParaRPr lang="ru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77AA09F-BBDC-43E3-B3E2-0A7F57FF3F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57151" y="3382911"/>
            <a:ext cx="1489014" cy="1970753"/>
          </a:xfrm>
          <a:prstGeom prst="rect">
            <a:avLst/>
          </a:prstGeom>
        </p:spPr>
      </p:pic>
      <p:pic>
        <p:nvPicPr>
          <p:cNvPr id="4100" name="Picture 4" descr="Описание продукта - ГК Решения">
            <a:extLst>
              <a:ext uri="{FF2B5EF4-FFF2-40B4-BE49-F238E27FC236}">
                <a16:creationId xmlns:a16="http://schemas.microsoft.com/office/drawing/2014/main" id="{5E828750-75EA-4A30-9ECA-0A88368DA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671" y="3480467"/>
            <a:ext cx="2531806" cy="177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90BCD1F-C761-4BAC-898E-7C04D29D769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98770" y="3886642"/>
            <a:ext cx="2211681" cy="1110110"/>
          </a:xfrm>
          <a:prstGeom prst="rect">
            <a:avLst/>
          </a:prstGeom>
        </p:spPr>
      </p:pic>
      <p:sp>
        <p:nvSpPr>
          <p:cNvPr id="18" name="Title 17">
            <a:extLst>
              <a:ext uri="{FF2B5EF4-FFF2-40B4-BE49-F238E27FC236}">
                <a16:creationId xmlns:a16="http://schemas.microsoft.com/office/drawing/2014/main" id="{324F934B-DF08-4FF0-875A-609E47B4C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LS Hauss" panose="02000000000000000000" pitchFamily="2" charset="0"/>
              </a:rPr>
              <a:t>Использование сканеров уязвимостей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70CFBEB-39B9-4A3A-AA30-8D52F2100DCD}"/>
              </a:ext>
            </a:extLst>
          </p:cNvPr>
          <p:cNvSpPr txBox="1"/>
          <p:nvPr/>
        </p:nvSpPr>
        <p:spPr>
          <a:xfrm>
            <a:off x="3868994" y="5378245"/>
            <a:ext cx="1528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БДУ ФСТЭК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B3FED98-6F7A-429B-BD84-01E455BBBA17}"/>
              </a:ext>
            </a:extLst>
          </p:cNvPr>
          <p:cNvSpPr txBox="1"/>
          <p:nvPr/>
        </p:nvSpPr>
        <p:spPr>
          <a:xfrm>
            <a:off x="6671188" y="5279922"/>
            <a:ext cx="1528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CVE Manger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9225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-167506" y="1650283"/>
            <a:ext cx="4065996" cy="576722"/>
          </a:xfrm>
        </p:spPr>
        <p:txBody>
          <a:bodyPr>
            <a:normAutofit/>
          </a:bodyPr>
          <a:lstStyle/>
          <a:p>
            <a:pPr marL="96520" indent="0" algn="ctr">
              <a:buNone/>
            </a:pPr>
            <a:r>
              <a:rPr lang="ru-RU" b="0" dirty="0"/>
              <a:t>Статический анализ</a:t>
            </a:r>
          </a:p>
        </p:txBody>
      </p:sp>
      <p:pic>
        <p:nvPicPr>
          <p:cNvPr id="16" name="Объект 7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964" y="2158438"/>
            <a:ext cx="1325255" cy="1681674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41" y="2371163"/>
            <a:ext cx="1238891" cy="14519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119" y="2282672"/>
            <a:ext cx="1601971" cy="156885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60" y="5161490"/>
            <a:ext cx="3184482" cy="116464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71" y="3897462"/>
            <a:ext cx="2896898" cy="91123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00F76EC-A08C-4578-852F-C0BE43651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728664"/>
            <a:ext cx="10767010" cy="1311088"/>
          </a:xfrm>
        </p:spPr>
        <p:txBody>
          <a:bodyPr/>
          <a:lstStyle/>
          <a:p>
            <a:r>
              <a:rPr lang="ru-RU" dirty="0">
                <a:latin typeface="ALS Hauss" panose="02000000000000000000" pitchFamily="2" charset="0"/>
              </a:rPr>
              <a:t>Инструменты проверки исходного кода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id="{333CE228-A97D-4D79-8F84-F6BD74109429}"/>
              </a:ext>
            </a:extLst>
          </p:cNvPr>
          <p:cNvSpPr txBox="1">
            <a:spLocks/>
          </p:cNvSpPr>
          <p:nvPr/>
        </p:nvSpPr>
        <p:spPr>
          <a:xfrm>
            <a:off x="7919526" y="1650284"/>
            <a:ext cx="4306887" cy="576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068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 sz="2600" b="0" i="0" u="none" strike="noStrike" cap="none">
                <a:solidFill>
                  <a:srgbClr val="3A3838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L="914400" marR="0" lvl="1" indent="-35051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6520" indent="0" algn="ctr">
              <a:buNone/>
            </a:pPr>
            <a:r>
              <a:rPr lang="ru-RU" dirty="0"/>
              <a:t>Анализ зависимостей</a:t>
            </a:r>
          </a:p>
        </p:txBody>
      </p:sp>
      <p:pic>
        <p:nvPicPr>
          <p:cNvPr id="1026" name="Picture 2" descr="ИСП РАН – ИСП РАН им. В.П. Иванникова">
            <a:extLst>
              <a:ext uri="{FF2B5EF4-FFF2-40B4-BE49-F238E27FC236}">
                <a16:creationId xmlns:a16="http://schemas.microsoft.com/office/drawing/2014/main" id="{C07EBEEA-F2DF-4E2C-93D7-6F9730787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76" y="4056268"/>
            <a:ext cx="2415509" cy="635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Текст 8">
            <a:extLst>
              <a:ext uri="{FF2B5EF4-FFF2-40B4-BE49-F238E27FC236}">
                <a16:creationId xmlns:a16="http://schemas.microsoft.com/office/drawing/2014/main" id="{94F5159B-16A8-46CF-A363-5E364D181E86}"/>
              </a:ext>
            </a:extLst>
          </p:cNvPr>
          <p:cNvSpPr txBox="1">
            <a:spLocks/>
          </p:cNvSpPr>
          <p:nvPr/>
        </p:nvSpPr>
        <p:spPr>
          <a:xfrm>
            <a:off x="982868" y="4570464"/>
            <a:ext cx="1848822" cy="576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068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 sz="2600" b="0" i="0" u="none" strike="noStrike" cap="none">
                <a:solidFill>
                  <a:srgbClr val="3A3838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L="914400" marR="0" lvl="1" indent="-35051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6520" indent="0" algn="ctr">
              <a:buFont typeface="Noto Sans Symbols"/>
              <a:buNone/>
            </a:pPr>
            <a:r>
              <a:rPr lang="en-US" dirty="0" err="1"/>
              <a:t>svace</a:t>
            </a:r>
            <a:endParaRPr lang="ru-RU" dirty="0"/>
          </a:p>
        </p:txBody>
      </p:sp>
      <p:pic>
        <p:nvPicPr>
          <p:cNvPr id="1030" name="Picture 6" descr="AFL++ Logo">
            <a:extLst>
              <a:ext uri="{FF2B5EF4-FFF2-40B4-BE49-F238E27FC236}">
                <a16:creationId xmlns:a16="http://schemas.microsoft.com/office/drawing/2014/main" id="{5B340030-ABE4-4A45-90E7-258B1508E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529" y="2290914"/>
            <a:ext cx="1479755" cy="1479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@google">
            <a:extLst>
              <a:ext uri="{FF2B5EF4-FFF2-40B4-BE49-F238E27FC236}">
                <a16:creationId xmlns:a16="http://schemas.microsoft.com/office/drawing/2014/main" id="{F79D11B7-4074-426B-827F-E2ABB7865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602" y="3892346"/>
            <a:ext cx="1670255" cy="1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Текст 8">
            <a:extLst>
              <a:ext uri="{FF2B5EF4-FFF2-40B4-BE49-F238E27FC236}">
                <a16:creationId xmlns:a16="http://schemas.microsoft.com/office/drawing/2014/main" id="{52D4A749-C357-4537-9E78-6320BD727EE5}"/>
              </a:ext>
            </a:extLst>
          </p:cNvPr>
          <p:cNvSpPr txBox="1">
            <a:spLocks/>
          </p:cNvSpPr>
          <p:nvPr/>
        </p:nvSpPr>
        <p:spPr>
          <a:xfrm>
            <a:off x="3903048" y="1660115"/>
            <a:ext cx="4065996" cy="576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068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 sz="2600" b="0" i="0" u="none" strike="noStrike" cap="none">
                <a:solidFill>
                  <a:srgbClr val="3A3838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L="914400" marR="0" lvl="1" indent="-35051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6520" indent="0" algn="ctr">
              <a:buFont typeface="Noto Sans Symbols"/>
              <a:buNone/>
            </a:pPr>
            <a:r>
              <a:rPr lang="ru-RU" dirty="0"/>
              <a:t>Динамический анализ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3313F577-D01F-4FBE-9190-1B4A3E942E5C}"/>
              </a:ext>
            </a:extLst>
          </p:cNvPr>
          <p:cNvSpPr txBox="1">
            <a:spLocks/>
          </p:cNvSpPr>
          <p:nvPr/>
        </p:nvSpPr>
        <p:spPr>
          <a:xfrm>
            <a:off x="4778120" y="5322631"/>
            <a:ext cx="1848822" cy="576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068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 sz="2600" b="0" i="0" u="none" strike="noStrike" cap="none">
                <a:solidFill>
                  <a:srgbClr val="3A3838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L="914400" marR="0" lvl="1" indent="-35051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6520" indent="0" algn="ctr">
              <a:buFont typeface="Noto Sans Symbols"/>
              <a:buNone/>
            </a:pPr>
            <a:r>
              <a:rPr lang="en-US" dirty="0" err="1"/>
              <a:t>syzkaller</a:t>
            </a:r>
            <a:endParaRPr lang="ru-RU" dirty="0"/>
          </a:p>
        </p:txBody>
      </p:sp>
      <p:sp>
        <p:nvSpPr>
          <p:cNvPr id="20" name="Прямоугольник 5">
            <a:extLst>
              <a:ext uri="{FF2B5EF4-FFF2-40B4-BE49-F238E27FC236}">
                <a16:creationId xmlns:a16="http://schemas.microsoft.com/office/drawing/2014/main" id="{155A73EA-1902-43D1-8977-AC2D4D5A2E3B}"/>
              </a:ext>
            </a:extLst>
          </p:cNvPr>
          <p:cNvSpPr/>
          <p:nvPr/>
        </p:nvSpPr>
        <p:spPr>
          <a:xfrm>
            <a:off x="8809378" y="5365368"/>
            <a:ext cx="2959099" cy="10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681555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B8E2-80AD-4D30-BFEE-FD38060AF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Аврора ОС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22D5B8-A6E8-4B9A-A57B-EF39D7CA71F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6</a:t>
            </a:fld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BED254-964D-4269-94A3-CCDE83B11D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436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02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ru-RU" sz="4000" dirty="0">
                <a:latin typeface="ALS Hauss" panose="02000000000000000000" pitchFamily="2" charset="0"/>
              </a:rPr>
              <a:t>Общая схема жизненного цикла ПО (</a:t>
            </a:r>
            <a:r>
              <a:rPr lang="en-US" sz="4000" dirty="0">
                <a:latin typeface="ALS Hauss" panose="02000000000000000000" pitchFamily="2" charset="0"/>
              </a:rPr>
              <a:t>SDLC</a:t>
            </a:r>
            <a:r>
              <a:rPr lang="ru-RU" sz="4000" dirty="0">
                <a:latin typeface="ALS Hauss" panose="02000000000000000000" pitchFamily="2" charset="0"/>
              </a:rPr>
              <a:t>)</a:t>
            </a:r>
            <a:endParaRPr sz="4000" dirty="0">
              <a:latin typeface="ALS Hauss" panose="02000000000000000000" pitchFamily="2" charset="0"/>
            </a:endParaRPr>
          </a:p>
        </p:txBody>
      </p:sp>
      <p:sp>
        <p:nvSpPr>
          <p:cNvPr id="756" name="Google Shape;756;p10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7</a:t>
            </a:fld>
            <a:endParaRPr>
              <a:solidFill>
                <a:srgbClr val="1C24C6"/>
              </a:solidFill>
            </a:endParaRPr>
          </a:p>
        </p:txBody>
      </p:sp>
      <p:pic>
        <p:nvPicPr>
          <p:cNvPr id="7" name="Graphic 6" descr="Programmer male outline">
            <a:extLst>
              <a:ext uri="{FF2B5EF4-FFF2-40B4-BE49-F238E27FC236}">
                <a16:creationId xmlns:a16="http://schemas.microsoft.com/office/drawing/2014/main" id="{BB9CAA3B-ED5B-418F-9D5D-6900863581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051" y="3405029"/>
            <a:ext cx="570272" cy="570272"/>
          </a:xfrm>
          <a:prstGeom prst="rect">
            <a:avLst/>
          </a:prstGeom>
        </p:spPr>
      </p:pic>
      <p:pic>
        <p:nvPicPr>
          <p:cNvPr id="9" name="Graphic 8" descr="Document outline">
            <a:extLst>
              <a:ext uri="{FF2B5EF4-FFF2-40B4-BE49-F238E27FC236}">
                <a16:creationId xmlns:a16="http://schemas.microsoft.com/office/drawing/2014/main" id="{073424FA-737D-41A9-8143-98DE23FC90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7727" y="3482458"/>
            <a:ext cx="415413" cy="415413"/>
          </a:xfrm>
          <a:prstGeom prst="rect">
            <a:avLst/>
          </a:prstGeom>
        </p:spPr>
      </p:pic>
      <p:cxnSp>
        <p:nvCxnSpPr>
          <p:cNvPr id="35" name="Google Shape;775;p102">
            <a:extLst>
              <a:ext uri="{FF2B5EF4-FFF2-40B4-BE49-F238E27FC236}">
                <a16:creationId xmlns:a16="http://schemas.microsoft.com/office/drawing/2014/main" id="{32F74142-1097-45A0-945C-5FB6F0FFDDD2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690323" y="3690165"/>
            <a:ext cx="137404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71" name="Arrow: Chevron 70">
            <a:extLst>
              <a:ext uri="{FF2B5EF4-FFF2-40B4-BE49-F238E27FC236}">
                <a16:creationId xmlns:a16="http://schemas.microsoft.com/office/drawing/2014/main" id="{97AF75B4-316C-4B24-A326-645327C9C82F}"/>
              </a:ext>
            </a:extLst>
          </p:cNvPr>
          <p:cNvSpPr/>
          <p:nvPr/>
        </p:nvSpPr>
        <p:spPr>
          <a:xfrm>
            <a:off x="1245120" y="3408462"/>
            <a:ext cx="2129311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Планирование</a:t>
            </a:r>
          </a:p>
        </p:txBody>
      </p:sp>
      <p:sp>
        <p:nvSpPr>
          <p:cNvPr id="74" name="Arrow: Chevron 73">
            <a:extLst>
              <a:ext uri="{FF2B5EF4-FFF2-40B4-BE49-F238E27FC236}">
                <a16:creationId xmlns:a16="http://schemas.microsoft.com/office/drawing/2014/main" id="{B54B767E-FA9D-427A-879B-D3497E9631D6}"/>
              </a:ext>
            </a:extLst>
          </p:cNvPr>
          <p:cNvSpPr/>
          <p:nvPr/>
        </p:nvSpPr>
        <p:spPr>
          <a:xfrm>
            <a:off x="3232846" y="3407479"/>
            <a:ext cx="2206359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Разработка</a:t>
            </a:r>
          </a:p>
        </p:txBody>
      </p:sp>
      <p:sp>
        <p:nvSpPr>
          <p:cNvPr id="75" name="Arrow: Chevron 74">
            <a:extLst>
              <a:ext uri="{FF2B5EF4-FFF2-40B4-BE49-F238E27FC236}">
                <a16:creationId xmlns:a16="http://schemas.microsoft.com/office/drawing/2014/main" id="{03ECC35F-9A41-44F1-9509-CF89B6E639BA}"/>
              </a:ext>
            </a:extLst>
          </p:cNvPr>
          <p:cNvSpPr/>
          <p:nvPr/>
        </p:nvSpPr>
        <p:spPr>
          <a:xfrm>
            <a:off x="5284212" y="3406496"/>
            <a:ext cx="2013290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Стабилизация</a:t>
            </a:r>
          </a:p>
        </p:txBody>
      </p:sp>
      <p:sp>
        <p:nvSpPr>
          <p:cNvPr id="76" name="Arrow: Chevron 75">
            <a:extLst>
              <a:ext uri="{FF2B5EF4-FFF2-40B4-BE49-F238E27FC236}">
                <a16:creationId xmlns:a16="http://schemas.microsoft.com/office/drawing/2014/main" id="{D8D3857F-1D5D-4B13-A05D-BB8942F875D2}"/>
              </a:ext>
            </a:extLst>
          </p:cNvPr>
          <p:cNvSpPr/>
          <p:nvPr/>
        </p:nvSpPr>
        <p:spPr>
          <a:xfrm>
            <a:off x="7161816" y="3399613"/>
            <a:ext cx="2111969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Релиз</a:t>
            </a:r>
          </a:p>
        </p:txBody>
      </p:sp>
      <p:pic>
        <p:nvPicPr>
          <p:cNvPr id="1028" name="Picture 4" descr="Как мы разрабатывали мобильное приложение на ОС Аврора (Sailfish Mobile OS  RUS) / Хабр">
            <a:extLst>
              <a:ext uri="{FF2B5EF4-FFF2-40B4-BE49-F238E27FC236}">
                <a16:creationId xmlns:a16="http://schemas.microsoft.com/office/drawing/2014/main" id="{D2DA2622-1D63-407D-A8C8-199DAE2513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374" y="2082719"/>
            <a:ext cx="1689796" cy="112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Arrow: Chevron 78">
            <a:extLst>
              <a:ext uri="{FF2B5EF4-FFF2-40B4-BE49-F238E27FC236}">
                <a16:creationId xmlns:a16="http://schemas.microsoft.com/office/drawing/2014/main" id="{255CEA7F-ECD0-4344-8A44-72EE847B5554}"/>
              </a:ext>
            </a:extLst>
          </p:cNvPr>
          <p:cNvSpPr/>
          <p:nvPr/>
        </p:nvSpPr>
        <p:spPr>
          <a:xfrm>
            <a:off x="9126302" y="3392730"/>
            <a:ext cx="2088371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Поддержка</a:t>
            </a:r>
          </a:p>
        </p:txBody>
      </p:sp>
    </p:spTree>
    <p:extLst>
      <p:ext uri="{BB962C8B-B14F-4D97-AF65-F5344CB8AC3E}">
        <p14:creationId xmlns:p14="http://schemas.microsoft.com/office/powerpoint/2010/main" val="3097108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02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ru-RU" sz="4000" dirty="0">
                <a:latin typeface="ALS Hauss" panose="02000000000000000000" pitchFamily="2" charset="0"/>
              </a:rPr>
              <a:t>Общая схема жизненного цикла ПО (</a:t>
            </a:r>
            <a:r>
              <a:rPr lang="en-US" sz="4000" dirty="0">
                <a:latin typeface="ALS Hauss" panose="02000000000000000000" pitchFamily="2" charset="0"/>
              </a:rPr>
              <a:t>SDLC</a:t>
            </a:r>
            <a:r>
              <a:rPr lang="ru-RU" sz="4000" dirty="0">
                <a:latin typeface="ALS Hauss" panose="02000000000000000000" pitchFamily="2" charset="0"/>
              </a:rPr>
              <a:t>)</a:t>
            </a:r>
            <a:endParaRPr sz="4000" dirty="0">
              <a:latin typeface="ALS Hauss" panose="02000000000000000000" pitchFamily="2" charset="0"/>
            </a:endParaRPr>
          </a:p>
        </p:txBody>
      </p:sp>
      <p:sp>
        <p:nvSpPr>
          <p:cNvPr id="756" name="Google Shape;756;p10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8</a:t>
            </a:fld>
            <a:endParaRPr>
              <a:solidFill>
                <a:srgbClr val="1C24C6"/>
              </a:solidFill>
            </a:endParaRPr>
          </a:p>
        </p:txBody>
      </p:sp>
      <p:sp>
        <p:nvSpPr>
          <p:cNvPr id="71" name="Arrow: Chevron 70">
            <a:extLst>
              <a:ext uri="{FF2B5EF4-FFF2-40B4-BE49-F238E27FC236}">
                <a16:creationId xmlns:a16="http://schemas.microsoft.com/office/drawing/2014/main" id="{97AF75B4-316C-4B24-A326-645327C9C82F}"/>
              </a:ext>
            </a:extLst>
          </p:cNvPr>
          <p:cNvSpPr/>
          <p:nvPr/>
        </p:nvSpPr>
        <p:spPr>
          <a:xfrm>
            <a:off x="1174328" y="1597360"/>
            <a:ext cx="2129311" cy="550606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Планирование</a:t>
            </a:r>
          </a:p>
        </p:txBody>
      </p:sp>
      <p:sp>
        <p:nvSpPr>
          <p:cNvPr id="74" name="Arrow: Chevron 73">
            <a:extLst>
              <a:ext uri="{FF2B5EF4-FFF2-40B4-BE49-F238E27FC236}">
                <a16:creationId xmlns:a16="http://schemas.microsoft.com/office/drawing/2014/main" id="{B54B767E-FA9D-427A-879B-D3497E9631D6}"/>
              </a:ext>
            </a:extLst>
          </p:cNvPr>
          <p:cNvSpPr/>
          <p:nvPr/>
        </p:nvSpPr>
        <p:spPr>
          <a:xfrm>
            <a:off x="3162054" y="1596377"/>
            <a:ext cx="2206359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Разработка</a:t>
            </a:r>
          </a:p>
        </p:txBody>
      </p:sp>
      <p:sp>
        <p:nvSpPr>
          <p:cNvPr id="75" name="Arrow: Chevron 74">
            <a:extLst>
              <a:ext uri="{FF2B5EF4-FFF2-40B4-BE49-F238E27FC236}">
                <a16:creationId xmlns:a16="http://schemas.microsoft.com/office/drawing/2014/main" id="{03ECC35F-9A41-44F1-9509-CF89B6E639BA}"/>
              </a:ext>
            </a:extLst>
          </p:cNvPr>
          <p:cNvSpPr/>
          <p:nvPr/>
        </p:nvSpPr>
        <p:spPr>
          <a:xfrm>
            <a:off x="5213420" y="1595394"/>
            <a:ext cx="2013290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Стабилизация</a:t>
            </a:r>
          </a:p>
        </p:txBody>
      </p:sp>
      <p:sp>
        <p:nvSpPr>
          <p:cNvPr id="76" name="Arrow: Chevron 75">
            <a:extLst>
              <a:ext uri="{FF2B5EF4-FFF2-40B4-BE49-F238E27FC236}">
                <a16:creationId xmlns:a16="http://schemas.microsoft.com/office/drawing/2014/main" id="{D8D3857F-1D5D-4B13-A05D-BB8942F875D2}"/>
              </a:ext>
            </a:extLst>
          </p:cNvPr>
          <p:cNvSpPr/>
          <p:nvPr/>
        </p:nvSpPr>
        <p:spPr>
          <a:xfrm>
            <a:off x="7091024" y="1588511"/>
            <a:ext cx="2111969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Релиз</a:t>
            </a:r>
          </a:p>
        </p:txBody>
      </p:sp>
      <p:sp>
        <p:nvSpPr>
          <p:cNvPr id="79" name="Arrow: Chevron 78">
            <a:extLst>
              <a:ext uri="{FF2B5EF4-FFF2-40B4-BE49-F238E27FC236}">
                <a16:creationId xmlns:a16="http://schemas.microsoft.com/office/drawing/2014/main" id="{255CEA7F-ECD0-4344-8A44-72EE847B5554}"/>
              </a:ext>
            </a:extLst>
          </p:cNvPr>
          <p:cNvSpPr/>
          <p:nvPr/>
        </p:nvSpPr>
        <p:spPr>
          <a:xfrm>
            <a:off x="9055510" y="1581628"/>
            <a:ext cx="2088371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Поддержка</a:t>
            </a:r>
          </a:p>
        </p:txBody>
      </p:sp>
      <p:sp>
        <p:nvSpPr>
          <p:cNvPr id="15" name="Текст 6">
            <a:extLst>
              <a:ext uri="{FF2B5EF4-FFF2-40B4-BE49-F238E27FC236}">
                <a16:creationId xmlns:a16="http://schemas.microsoft.com/office/drawing/2014/main" id="{353669AA-3CA8-4569-87F7-5281F2823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2401036"/>
            <a:ext cx="4717875" cy="3763790"/>
          </a:xfrm>
        </p:spPr>
        <p:txBody>
          <a:bodyPr>
            <a:normAutofit/>
          </a:bodyPr>
          <a:lstStyle/>
          <a:p>
            <a:pPr marL="96520" indent="0">
              <a:buNone/>
            </a:pPr>
            <a:r>
              <a:rPr lang="ru-RU" sz="2000" dirty="0"/>
              <a:t>Активности:</a:t>
            </a:r>
          </a:p>
          <a:p>
            <a:r>
              <a:rPr lang="ru-RU" sz="2000" dirty="0"/>
              <a:t>Сбор требований</a:t>
            </a:r>
          </a:p>
          <a:p>
            <a:r>
              <a:rPr lang="ru-RU" sz="2000" dirty="0"/>
              <a:t>Планирование задач, ресурсов</a:t>
            </a:r>
          </a:p>
          <a:p>
            <a:pPr lvl="1"/>
            <a:r>
              <a:rPr lang="ru-RU" sz="1800" dirty="0"/>
              <a:t>Дорожная карта</a:t>
            </a:r>
          </a:p>
          <a:p>
            <a:pPr lvl="1"/>
            <a:r>
              <a:rPr lang="ru-RU" sz="1800" dirty="0"/>
              <a:t>Текущие проекты</a:t>
            </a:r>
          </a:p>
          <a:p>
            <a:r>
              <a:rPr lang="ru-RU" sz="2200" dirty="0"/>
              <a:t>Обучение сотрудников</a:t>
            </a:r>
          </a:p>
          <a:p>
            <a:pPr lvl="1"/>
            <a:r>
              <a:rPr lang="ru-RU" sz="2000" dirty="0"/>
              <a:t>Руководство разработчика</a:t>
            </a:r>
          </a:p>
        </p:txBody>
      </p:sp>
      <p:sp>
        <p:nvSpPr>
          <p:cNvPr id="16" name="Текст 6">
            <a:extLst>
              <a:ext uri="{FF2B5EF4-FFF2-40B4-BE49-F238E27FC236}">
                <a16:creationId xmlns:a16="http://schemas.microsoft.com/office/drawing/2014/main" id="{6575C0B4-A528-47F0-8710-E2570C4DEE96}"/>
              </a:ext>
            </a:extLst>
          </p:cNvPr>
          <p:cNvSpPr txBox="1">
            <a:spLocks/>
          </p:cNvSpPr>
          <p:nvPr/>
        </p:nvSpPr>
        <p:spPr>
          <a:xfrm>
            <a:off x="5970773" y="2400054"/>
            <a:ext cx="4717875" cy="3763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068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 sz="2600" b="0" i="0" u="none" strike="noStrike" cap="none">
                <a:solidFill>
                  <a:srgbClr val="3A3838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L="914400" marR="0" lvl="1" indent="-35051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6520" indent="0">
              <a:buNone/>
            </a:pPr>
            <a:r>
              <a:rPr lang="ru-RU" sz="1800" dirty="0"/>
              <a:t>Артефакты:</a:t>
            </a:r>
          </a:p>
          <a:p>
            <a:r>
              <a:rPr lang="ru-RU" sz="1800" dirty="0">
                <a:hlinkClick r:id="rId3"/>
              </a:rPr>
              <a:t>Техническое задание</a:t>
            </a:r>
            <a:endParaRPr lang="en-US" sz="1800" dirty="0"/>
          </a:p>
          <a:p>
            <a:pPr lvl="1"/>
            <a:r>
              <a:rPr lang="ru-RU" sz="1600" dirty="0"/>
              <a:t>Поддерживаемые устройства</a:t>
            </a:r>
            <a:endParaRPr lang="en-US" sz="1600" dirty="0"/>
          </a:p>
          <a:p>
            <a:pPr lvl="1"/>
            <a:r>
              <a:rPr lang="ru-RU" sz="1600" dirty="0"/>
              <a:t>Новые возможности</a:t>
            </a:r>
          </a:p>
        </p:txBody>
      </p:sp>
    </p:spTree>
    <p:extLst>
      <p:ext uri="{BB962C8B-B14F-4D97-AF65-F5344CB8AC3E}">
        <p14:creationId xmlns:p14="http://schemas.microsoft.com/office/powerpoint/2010/main" val="994649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02"/>
          <p:cNvSpPr txBox="1">
            <a:spLocks noGrp="1"/>
          </p:cNvSpPr>
          <p:nvPr>
            <p:ph type="title"/>
          </p:nvPr>
        </p:nvSpPr>
        <p:spPr>
          <a:xfrm>
            <a:off x="874713" y="728664"/>
            <a:ext cx="10442574" cy="60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ru-RU" sz="4000" dirty="0">
                <a:latin typeface="ALS Hauss" panose="02000000000000000000" pitchFamily="2" charset="0"/>
              </a:rPr>
              <a:t>Общая схема жизненного цикла ПО (</a:t>
            </a:r>
            <a:r>
              <a:rPr lang="en-US" sz="4000" dirty="0">
                <a:latin typeface="ALS Hauss" panose="02000000000000000000" pitchFamily="2" charset="0"/>
              </a:rPr>
              <a:t>SDLC</a:t>
            </a:r>
            <a:r>
              <a:rPr lang="ru-RU" sz="4000" dirty="0">
                <a:latin typeface="ALS Hauss" panose="02000000000000000000" pitchFamily="2" charset="0"/>
              </a:rPr>
              <a:t>)</a:t>
            </a:r>
            <a:endParaRPr sz="4000" dirty="0">
              <a:latin typeface="ALS Hauss" panose="02000000000000000000" pitchFamily="2" charset="0"/>
            </a:endParaRPr>
          </a:p>
        </p:txBody>
      </p:sp>
      <p:sp>
        <p:nvSpPr>
          <p:cNvPr id="756" name="Google Shape;756;p10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>
                <a:solidFill>
                  <a:srgbClr val="1C24C6"/>
                </a:solidFill>
              </a:rPr>
              <a:t>9</a:t>
            </a:fld>
            <a:endParaRPr>
              <a:solidFill>
                <a:srgbClr val="1C24C6"/>
              </a:solidFill>
            </a:endParaRPr>
          </a:p>
        </p:txBody>
      </p:sp>
      <p:sp>
        <p:nvSpPr>
          <p:cNvPr id="71" name="Arrow: Chevron 70">
            <a:extLst>
              <a:ext uri="{FF2B5EF4-FFF2-40B4-BE49-F238E27FC236}">
                <a16:creationId xmlns:a16="http://schemas.microsoft.com/office/drawing/2014/main" id="{97AF75B4-316C-4B24-A326-645327C9C82F}"/>
              </a:ext>
            </a:extLst>
          </p:cNvPr>
          <p:cNvSpPr/>
          <p:nvPr/>
        </p:nvSpPr>
        <p:spPr>
          <a:xfrm>
            <a:off x="1174328" y="1597360"/>
            <a:ext cx="2129311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Планирование</a:t>
            </a:r>
          </a:p>
        </p:txBody>
      </p:sp>
      <p:sp>
        <p:nvSpPr>
          <p:cNvPr id="74" name="Arrow: Chevron 73">
            <a:extLst>
              <a:ext uri="{FF2B5EF4-FFF2-40B4-BE49-F238E27FC236}">
                <a16:creationId xmlns:a16="http://schemas.microsoft.com/office/drawing/2014/main" id="{B54B767E-FA9D-427A-879B-D3497E9631D6}"/>
              </a:ext>
            </a:extLst>
          </p:cNvPr>
          <p:cNvSpPr/>
          <p:nvPr/>
        </p:nvSpPr>
        <p:spPr>
          <a:xfrm>
            <a:off x="3162054" y="1596377"/>
            <a:ext cx="2206359" cy="550606"/>
          </a:xfrm>
          <a:prstGeom prst="chevr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Разработка</a:t>
            </a:r>
          </a:p>
        </p:txBody>
      </p:sp>
      <p:sp>
        <p:nvSpPr>
          <p:cNvPr id="75" name="Arrow: Chevron 74">
            <a:extLst>
              <a:ext uri="{FF2B5EF4-FFF2-40B4-BE49-F238E27FC236}">
                <a16:creationId xmlns:a16="http://schemas.microsoft.com/office/drawing/2014/main" id="{03ECC35F-9A41-44F1-9509-CF89B6E639BA}"/>
              </a:ext>
            </a:extLst>
          </p:cNvPr>
          <p:cNvSpPr/>
          <p:nvPr/>
        </p:nvSpPr>
        <p:spPr>
          <a:xfrm>
            <a:off x="5213420" y="1595394"/>
            <a:ext cx="2013290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Стабилизация</a:t>
            </a:r>
          </a:p>
        </p:txBody>
      </p:sp>
      <p:sp>
        <p:nvSpPr>
          <p:cNvPr id="76" name="Arrow: Chevron 75">
            <a:extLst>
              <a:ext uri="{FF2B5EF4-FFF2-40B4-BE49-F238E27FC236}">
                <a16:creationId xmlns:a16="http://schemas.microsoft.com/office/drawing/2014/main" id="{D8D3857F-1D5D-4B13-A05D-BB8942F875D2}"/>
              </a:ext>
            </a:extLst>
          </p:cNvPr>
          <p:cNvSpPr/>
          <p:nvPr/>
        </p:nvSpPr>
        <p:spPr>
          <a:xfrm>
            <a:off x="7091024" y="1588511"/>
            <a:ext cx="2111969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Релиз</a:t>
            </a:r>
          </a:p>
        </p:txBody>
      </p:sp>
      <p:sp>
        <p:nvSpPr>
          <p:cNvPr id="79" name="Arrow: Chevron 78">
            <a:extLst>
              <a:ext uri="{FF2B5EF4-FFF2-40B4-BE49-F238E27FC236}">
                <a16:creationId xmlns:a16="http://schemas.microsoft.com/office/drawing/2014/main" id="{255CEA7F-ECD0-4344-8A44-72EE847B5554}"/>
              </a:ext>
            </a:extLst>
          </p:cNvPr>
          <p:cNvSpPr/>
          <p:nvPr/>
        </p:nvSpPr>
        <p:spPr>
          <a:xfrm>
            <a:off x="9055510" y="1581628"/>
            <a:ext cx="2088371" cy="550606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Поддержка</a:t>
            </a:r>
          </a:p>
        </p:txBody>
      </p:sp>
      <p:sp>
        <p:nvSpPr>
          <p:cNvPr id="15" name="Текст 6">
            <a:extLst>
              <a:ext uri="{FF2B5EF4-FFF2-40B4-BE49-F238E27FC236}">
                <a16:creationId xmlns:a16="http://schemas.microsoft.com/office/drawing/2014/main" id="{353669AA-3CA8-4569-87F7-5281F2823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3" y="2401036"/>
            <a:ext cx="4717875" cy="3763790"/>
          </a:xfrm>
        </p:spPr>
        <p:txBody>
          <a:bodyPr>
            <a:normAutofit/>
          </a:bodyPr>
          <a:lstStyle/>
          <a:p>
            <a:pPr marL="96520" indent="0">
              <a:buNone/>
            </a:pPr>
            <a:r>
              <a:rPr lang="ru-RU" sz="2000" dirty="0"/>
              <a:t>Активности:</a:t>
            </a:r>
          </a:p>
          <a:p>
            <a:r>
              <a:rPr lang="ru-RU" sz="2000" dirty="0"/>
              <a:t>Модульные тесты (</a:t>
            </a:r>
            <a:r>
              <a:rPr lang="en-US" sz="2000" dirty="0"/>
              <a:t>unit</a:t>
            </a:r>
            <a:r>
              <a:rPr lang="ru-RU" sz="2000" dirty="0"/>
              <a:t>-</a:t>
            </a:r>
            <a:r>
              <a:rPr lang="en-US" sz="2000" dirty="0"/>
              <a:t>testing</a:t>
            </a:r>
            <a:r>
              <a:rPr lang="ru-RU" sz="2000" dirty="0"/>
              <a:t>)</a:t>
            </a:r>
            <a:endParaRPr lang="en-US" sz="2000" dirty="0"/>
          </a:p>
          <a:p>
            <a:endParaRPr lang="ru-RU" sz="2000" dirty="0"/>
          </a:p>
        </p:txBody>
      </p:sp>
      <p:sp>
        <p:nvSpPr>
          <p:cNvPr id="16" name="Текст 6">
            <a:extLst>
              <a:ext uri="{FF2B5EF4-FFF2-40B4-BE49-F238E27FC236}">
                <a16:creationId xmlns:a16="http://schemas.microsoft.com/office/drawing/2014/main" id="{6575C0B4-A528-47F0-8710-E2570C4DEE96}"/>
              </a:ext>
            </a:extLst>
          </p:cNvPr>
          <p:cNvSpPr txBox="1">
            <a:spLocks/>
          </p:cNvSpPr>
          <p:nvPr/>
        </p:nvSpPr>
        <p:spPr>
          <a:xfrm>
            <a:off x="5970773" y="2400054"/>
            <a:ext cx="4717875" cy="3763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068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2080"/>
              <a:buFont typeface="Noto Sans Symbols"/>
              <a:buChar char="▪"/>
              <a:defRPr sz="2600" b="0" i="0" u="none" strike="noStrike" cap="none">
                <a:solidFill>
                  <a:srgbClr val="3A3838"/>
                </a:solidFill>
                <a:latin typeface="ALS Hauss Variable" panose="00000500000000000000" pitchFamily="50" charset="0"/>
                <a:ea typeface="Arial"/>
                <a:cs typeface="Arial"/>
                <a:sym typeface="Arial"/>
              </a:defRPr>
            </a:lvl1pPr>
            <a:lvl2pPr marL="914400" marR="0" lvl="1" indent="-35051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0039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799FEB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rgbClr val="3A383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6520" indent="0">
              <a:buNone/>
            </a:pPr>
            <a:r>
              <a:rPr lang="ru-RU" sz="1800" dirty="0"/>
              <a:t>Артефакты:</a:t>
            </a:r>
            <a:endParaRPr lang="en-US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6819078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</TotalTime>
  <Words>1127</Words>
  <Application>Microsoft Office PowerPoint</Application>
  <PresentationFormat>Широкоэкранный</PresentationFormat>
  <Paragraphs>310</Paragraphs>
  <Slides>32</Slides>
  <Notes>20</Notes>
  <HiddenSlides>17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ALS Hauss Variable</vt:lpstr>
      <vt:lpstr>Arial</vt:lpstr>
      <vt:lpstr>Noto Sans Symbols</vt:lpstr>
      <vt:lpstr>ALS Hauss</vt:lpstr>
      <vt:lpstr>Calibri</vt:lpstr>
      <vt:lpstr>Тема Office</vt:lpstr>
      <vt:lpstr>Инфраструктура сборки и тестирования продуктов ОМП</vt:lpstr>
      <vt:lpstr>Презентация PowerPoint</vt:lpstr>
      <vt:lpstr>Общая схема систем сборки</vt:lpstr>
      <vt:lpstr>Использование сканеров уязвимостей</vt:lpstr>
      <vt:lpstr>Инструменты проверки исходного кода</vt:lpstr>
      <vt:lpstr>Аврора ОС</vt:lpstr>
      <vt:lpstr>Общая схема жизненного цикла ПО (SDLC)</vt:lpstr>
      <vt:lpstr>Общая схема жизненного цикла ПО (SDLC)</vt:lpstr>
      <vt:lpstr>Общая схема жизненного цикла ПО (SDLC)</vt:lpstr>
      <vt:lpstr>Общая схема жизненного цикла ПО (SDLC)</vt:lpstr>
      <vt:lpstr>Общая схема жизненного цикла ПО (SDLC)</vt:lpstr>
      <vt:lpstr>Общая схема жизненного цикла ПО (SDLC)</vt:lpstr>
      <vt:lpstr>Как изменения попадают в ОС</vt:lpstr>
      <vt:lpstr>Презентация PowerPoint</vt:lpstr>
      <vt:lpstr>Аврора Центр</vt:lpstr>
      <vt:lpstr>Презентация PowerPoint</vt:lpstr>
      <vt:lpstr>CI/CD ППО АЦ</vt:lpstr>
      <vt:lpstr>CI Pipeline (конвейер непрерывной интеграции)</vt:lpstr>
      <vt:lpstr>CD pipeline (конвейер непрерывного развертывания)</vt:lpstr>
      <vt:lpstr>Release pipeline (конвейер выпуска релиза)</vt:lpstr>
      <vt:lpstr>Режимы проверок</vt:lpstr>
      <vt:lpstr>Агрегация отчётов функционального тестирования</vt:lpstr>
      <vt:lpstr>Агрегация отчётов безопасности в SonarQube</vt:lpstr>
      <vt:lpstr>Планы развития</vt:lpstr>
      <vt:lpstr>Спорные слайды</vt:lpstr>
      <vt:lpstr>Презентация PowerPoint</vt:lpstr>
      <vt:lpstr>Функциональное тестирование</vt:lpstr>
      <vt:lpstr>Презентация PowerPoint</vt:lpstr>
      <vt:lpstr>CI/CD</vt:lpstr>
      <vt:lpstr>SCA, Fuzzing</vt:lpstr>
      <vt:lpstr>Схема релизов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Инфраструктура разработки мобильной ОС Аврора:</dc:title>
  <dc:creator>Sergey Anosov</dc:creator>
  <cp:lastModifiedBy>Petr Filippov</cp:lastModifiedBy>
  <cp:revision>59</cp:revision>
  <dcterms:modified xsi:type="dcterms:W3CDTF">2021-12-20T12:49:12Z</dcterms:modified>
</cp:coreProperties>
</file>