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7" r:id="rId2"/>
    <p:sldId id="657" r:id="rId3"/>
    <p:sldId id="318" r:id="rId4"/>
    <p:sldId id="699" r:id="rId5"/>
    <p:sldId id="264" r:id="rId6"/>
    <p:sldId id="703" r:id="rId7"/>
    <p:sldId id="648" r:id="rId8"/>
    <p:sldId id="276" r:id="rId9"/>
    <p:sldId id="364" r:id="rId10"/>
    <p:sldId id="707" r:id="rId11"/>
    <p:sldId id="701" r:id="rId12"/>
    <p:sldId id="305" r:id="rId13"/>
    <p:sldId id="702" r:id="rId14"/>
    <p:sldId id="367" r:id="rId15"/>
    <p:sldId id="705" r:id="rId16"/>
    <p:sldId id="328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86181" autoAdjust="0"/>
  </p:normalViewPr>
  <p:slideViewPr>
    <p:cSldViewPr snapToGrid="0">
      <p:cViewPr varScale="1">
        <p:scale>
          <a:sx n="68" d="100"/>
          <a:sy n="68" d="100"/>
        </p:scale>
        <p:origin x="1181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E4D1AE-E817-4A70-A26E-07D4158A2599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34B09C-896B-4294-8E9D-ADEEA8BBB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656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Приветствую вас на вебинаре по продукту Аврора Центр. Меня </a:t>
            </a:r>
            <a:r>
              <a:rPr lang="ru-RU" b="1" dirty="0"/>
              <a:t>зовут</a:t>
            </a:r>
            <a:r>
              <a:rPr lang="ru-RU" dirty="0"/>
              <a:t> Петр Филиппов. Я </a:t>
            </a:r>
            <a:r>
              <a:rPr lang="ru-RU" b="1" dirty="0"/>
              <a:t>директор</a:t>
            </a:r>
            <a:r>
              <a:rPr lang="ru-RU" dirty="0"/>
              <a:t> по продукту Аврора Центр.</a:t>
            </a:r>
          </a:p>
          <a:p>
            <a:r>
              <a:rPr lang="ru-RU" dirty="0"/>
              <a:t>Сегодня я расскажу вам как о самом продукте, так и о том, </a:t>
            </a:r>
            <a:br>
              <a:rPr lang="ru-RU" dirty="0"/>
            </a:br>
            <a:r>
              <a:rPr lang="ru-RU" b="1" dirty="0"/>
              <a:t>где</a:t>
            </a:r>
            <a:r>
              <a:rPr lang="ru-RU" dirty="0"/>
              <a:t> он применяется; </a:t>
            </a:r>
            <a:br>
              <a:rPr lang="ru-RU" dirty="0"/>
            </a:br>
            <a:r>
              <a:rPr lang="ru-RU" b="1" dirty="0"/>
              <a:t>какие</a:t>
            </a:r>
            <a:r>
              <a:rPr lang="ru-RU" dirty="0"/>
              <a:t> в нём произошли </a:t>
            </a:r>
            <a:r>
              <a:rPr lang="ru-RU" b="1" dirty="0"/>
              <a:t>изменения</a:t>
            </a:r>
            <a:r>
              <a:rPr lang="ru-RU" dirty="0"/>
              <a:t>; </a:t>
            </a:r>
            <a:br>
              <a:rPr lang="ru-RU" dirty="0"/>
            </a:br>
            <a:r>
              <a:rPr lang="ru-RU" dirty="0"/>
              <a:t>и </a:t>
            </a:r>
            <a:r>
              <a:rPr lang="ru-RU" b="1" dirty="0"/>
              <a:t>что</a:t>
            </a:r>
            <a:r>
              <a:rPr lang="ru-RU" dirty="0"/>
              <a:t> его </a:t>
            </a:r>
            <a:r>
              <a:rPr lang="ru-RU" b="1" dirty="0"/>
              <a:t>ждёт</a:t>
            </a:r>
            <a:r>
              <a:rPr lang="ru-RU" dirty="0"/>
              <a:t> </a:t>
            </a:r>
            <a:r>
              <a:rPr lang="ru-RU" b="1" dirty="0"/>
              <a:t>в будущем</a:t>
            </a:r>
            <a:r>
              <a:rPr lang="ru-RU" dirty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34B09C-896B-4294-8E9D-ADEEA8BBB45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6423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первую очередь – это </a:t>
            </a:r>
            <a:r>
              <a:rPr lang="ru-RU" b="1" dirty="0"/>
              <a:t>поддержка «нового поколения» устройств </a:t>
            </a:r>
            <a:r>
              <a:rPr lang="ru-RU" dirty="0"/>
              <a:t>с ОС Аврора</a:t>
            </a:r>
          </a:p>
          <a:p>
            <a:endParaRPr lang="ru-RU" dirty="0"/>
          </a:p>
          <a:p>
            <a:r>
              <a:rPr lang="ru-RU" dirty="0"/>
              <a:t>Я останавливаться на них не буду – вам о них </a:t>
            </a:r>
            <a:r>
              <a:rPr lang="ru-RU" b="1" dirty="0"/>
              <a:t>позже расскажут </a:t>
            </a:r>
            <a:r>
              <a:rPr lang="ru-RU" dirty="0"/>
              <a:t>в деталях, когда будем говорить об ОС и экосистеме.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34B09C-896B-4294-8E9D-ADEEA8BBB45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5530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Корпоративный шаблон </a:t>
            </a:r>
            <a:r>
              <a:rPr lang="ru-R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политик </a:t>
            </a:r>
            <a:r>
              <a:rPr lang="ru-RU" sz="1200" b="0" i="0" u="none" strike="noStrike" baseline="0" dirty="0">
                <a:solidFill>
                  <a:srgbClr val="000000"/>
                </a:solidFill>
                <a:latin typeface="Rubik-Light"/>
              </a:rPr>
              <a:t>– </a:t>
            </a:r>
            <a:r>
              <a:rPr lang="ru-R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предопределенный шаблон </a:t>
            </a:r>
            <a:r>
              <a:rPr lang="ru-R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политики безопасности, состоящий из ряда правил политик с выставленными значениями</a:t>
            </a:r>
          </a:p>
          <a:p>
            <a:endParaRPr lang="ru-RU" sz="12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</a:t>
            </a:r>
            <a:r>
              <a:rPr lang="ru-R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политик по шаблону </a:t>
            </a:r>
            <a:r>
              <a:rPr lang="ru-R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копирование политик </a:t>
            </a:r>
            <a:r>
              <a:rPr lang="ru-R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безопасности с другой существующей политики с выставленными значениями правил политик</a:t>
            </a:r>
          </a:p>
          <a:p>
            <a:endParaRPr lang="ru-RU" sz="12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</a:rPr>
              <a:t>Сценарии</a:t>
            </a:r>
            <a:r>
              <a:rPr lang="ru-RU" dirty="0">
                <a:solidFill>
                  <a:schemeClr val="tx1"/>
                </a:solidFill>
              </a:rPr>
              <a:t> использования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можно задать 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реакцию на событие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случится даже когда устройство не подключено к Интернету и не может синхронизироваться</a:t>
            </a:r>
          </a:p>
          <a:p>
            <a:endParaRPr lang="ru-RU" sz="18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Интеграции с 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LDAP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настройка с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Microsoft Active Directory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чтобы 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синхронизировать орг. структуру компании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пользователями в Аврора Центр</a:t>
            </a:r>
          </a:p>
          <a:p>
            <a:endParaRPr lang="ru-RU" sz="18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Интеграция с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PUSH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-сервисом Аврор</a:t>
            </a:r>
            <a:r>
              <a:rPr lang="ru-RU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чтобы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оперативно синхронизировать Аврора Центром с устройствами для 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форсированного применения политик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них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Расширение правил политик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управлению интерфейсами устройств, например,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Bluetooth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пр.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A194FB-27EE-45B9-90A6-646EDF51ABD5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44057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Аврора Маркет так же получил большое количество новых возможностей</a:t>
            </a:r>
          </a:p>
          <a:p>
            <a:endParaRPr lang="ru-RU" dirty="0"/>
          </a:p>
          <a:p>
            <a:r>
              <a:rPr lang="ru-RU" dirty="0"/>
              <a:t>Суммарно общее их направление – чтобы </a:t>
            </a:r>
            <a:r>
              <a:rPr lang="ru-RU" b="1" dirty="0"/>
              <a:t>удобнее и быстрее </a:t>
            </a:r>
            <a:r>
              <a:rPr lang="ru-RU" dirty="0"/>
              <a:t>можно было бы </a:t>
            </a:r>
            <a:r>
              <a:rPr lang="ru-RU" b="1" dirty="0"/>
              <a:t>распространять</a:t>
            </a:r>
            <a:r>
              <a:rPr lang="ru-RU" dirty="0"/>
              <a:t> приложения и их новые версии </a:t>
            </a:r>
            <a:r>
              <a:rPr lang="ru-RU" b="1" dirty="0"/>
              <a:t>на устройства </a:t>
            </a:r>
            <a:r>
              <a:rPr lang="ru-RU" dirty="0"/>
              <a:t>сотрудников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A194FB-27EE-45B9-90A6-646EDF51ABD5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41217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6AD6090-AB81-4F1E-A7CC-8BFF52B6D0AE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2C00A1CB-7325-464D-861C-89A0B57DA10A}" type="slidenum">
              <a:t>14</a:t>
            </a:fld>
            <a:endParaRPr lang="ru-RU"/>
          </a:p>
        </p:txBody>
      </p:sp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F5D5CC86-21FE-4DA6-BBC2-511F3BC8838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1F204B4-6740-4236-88F1-6BCAA6238A5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pPr marL="0" indent="0" algn="l" rtl="0"/>
            <a:r>
              <a:rPr lang="ru-RU" sz="1600" dirty="0">
                <a:latin typeface="Rubik Light" pitchFamily="2"/>
              </a:rPr>
              <a:t>И раз уж мы заговорили про приложения – упомяну нашу </a:t>
            </a:r>
            <a:r>
              <a:rPr lang="ru-RU" sz="1600" b="1" dirty="0">
                <a:latin typeface="Rubik Light" pitchFamily="2"/>
              </a:rPr>
              <a:t>экосистему Аврора</a:t>
            </a:r>
          </a:p>
          <a:p>
            <a:pPr marL="0" indent="0" algn="l" rtl="0"/>
            <a:endParaRPr lang="ru-RU" sz="1600" dirty="0">
              <a:latin typeface="Rubik Light" pitchFamily="2"/>
            </a:endParaRPr>
          </a:p>
          <a:p>
            <a:pPr marL="0" indent="0" algn="l" rtl="0"/>
            <a:r>
              <a:rPr lang="ru-RU" sz="1600" dirty="0">
                <a:latin typeface="Rubik Light" pitchFamily="2"/>
              </a:rPr>
              <a:t>На данный момент у нас уже есть </a:t>
            </a:r>
            <a:r>
              <a:rPr lang="ru-RU" sz="1600" b="1" dirty="0">
                <a:latin typeface="Rubik Light" pitchFamily="2"/>
              </a:rPr>
              <a:t>несколько десятков корпоративных приложений </a:t>
            </a:r>
            <a:r>
              <a:rPr lang="ru-RU" sz="1600" dirty="0">
                <a:latin typeface="Rubik Light" pitchFamily="2"/>
              </a:rPr>
              <a:t>– от антивирусов до мессенджеров, и конечно специализированное ПО</a:t>
            </a:r>
          </a:p>
          <a:p>
            <a:pPr marL="0" indent="0" algn="l" rtl="0"/>
            <a:endParaRPr lang="ru-RU" sz="1600" dirty="0">
              <a:latin typeface="Rubik Light" pitchFamily="2"/>
            </a:endParaRPr>
          </a:p>
          <a:p>
            <a:pPr marL="0" indent="0" algn="l" rtl="0"/>
            <a:r>
              <a:rPr lang="ru-RU" sz="1600" dirty="0">
                <a:latin typeface="Rubik Light" pitchFamily="2"/>
              </a:rPr>
              <a:t>Отдельно о них вы можете узнать на </a:t>
            </a:r>
            <a:r>
              <a:rPr lang="ru-RU" sz="1600" b="1" dirty="0">
                <a:latin typeface="Rubik Light" pitchFamily="2"/>
              </a:rPr>
              <a:t>специальной странице </a:t>
            </a:r>
            <a:r>
              <a:rPr lang="ru-RU" sz="1600" dirty="0">
                <a:latin typeface="Rubik Light" pitchFamily="2"/>
              </a:rPr>
              <a:t>и скоро ещё будет проводиться </a:t>
            </a:r>
            <a:r>
              <a:rPr lang="ru-RU" sz="1600" b="1" dirty="0">
                <a:latin typeface="Rubik Light" pitchFamily="2"/>
              </a:rPr>
              <a:t>вебинар для разработчиков </a:t>
            </a:r>
            <a:r>
              <a:rPr lang="ru-RU" sz="1600" dirty="0">
                <a:latin typeface="Rubik Light" pitchFamily="2"/>
              </a:rPr>
              <a:t>– следите за анонсами.</a:t>
            </a:r>
          </a:p>
          <a:p>
            <a:pPr marL="0" indent="0" algn="l" rtl="0"/>
            <a:endParaRPr lang="ru-RU" sz="1600" dirty="0">
              <a:latin typeface="Rubik Light" pitchFamily="2"/>
            </a:endParaRPr>
          </a:p>
          <a:p>
            <a:pPr marL="0" indent="0" algn="l" rtl="0"/>
            <a:r>
              <a:rPr lang="ru-RU" sz="1600" dirty="0">
                <a:latin typeface="Rubik Light" pitchFamily="2"/>
              </a:rPr>
              <a:t>Кстати, стенд </a:t>
            </a:r>
            <a:r>
              <a:rPr lang="ru-RU" sz="1600" b="1" dirty="0">
                <a:latin typeface="Rubik Light" pitchFamily="2"/>
              </a:rPr>
              <a:t>Аврора Центр доступен разработчикам </a:t>
            </a:r>
            <a:r>
              <a:rPr lang="ru-RU" sz="1600" dirty="0">
                <a:latin typeface="Rubik Light" pitchFamily="2"/>
              </a:rPr>
              <a:t>для </a:t>
            </a:r>
            <a:r>
              <a:rPr lang="ru-RU" sz="1600" b="1" dirty="0">
                <a:latin typeface="Rubik Light" pitchFamily="2"/>
              </a:rPr>
              <a:t>тестирования</a:t>
            </a:r>
            <a:r>
              <a:rPr lang="ru-RU" sz="1600" dirty="0">
                <a:latin typeface="Rubik Light" pitchFamily="2"/>
              </a:rPr>
              <a:t> своих приложений в </a:t>
            </a:r>
            <a:r>
              <a:rPr lang="ru-RU" sz="1600" b="1" dirty="0">
                <a:latin typeface="Rubik Light" pitchFamily="2"/>
              </a:rPr>
              <a:t>сценариях</a:t>
            </a:r>
            <a:r>
              <a:rPr lang="ru-RU" sz="1600" dirty="0">
                <a:latin typeface="Rubik Light" pitchFamily="2"/>
              </a:rPr>
              <a:t> их </a:t>
            </a:r>
            <a:r>
              <a:rPr lang="ru-RU" sz="1600" b="1" dirty="0">
                <a:latin typeface="Rubik Light" pitchFamily="2"/>
              </a:rPr>
              <a:t>распространения</a:t>
            </a:r>
            <a:r>
              <a:rPr lang="ru-RU" sz="1600" dirty="0">
                <a:latin typeface="Rubik Light" pitchFamily="2"/>
              </a:rPr>
              <a:t> как раз таки через Аврора Центр.</a:t>
            </a:r>
          </a:p>
        </p:txBody>
      </p:sp>
    </p:spTree>
    <p:extLst>
      <p:ext uri="{BB962C8B-B14F-4D97-AF65-F5344CB8AC3E}">
        <p14:creationId xmlns:p14="http://schemas.microsoft.com/office/powerpoint/2010/main" val="11500763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i="0" u="none" strike="noStrike" baseline="0" dirty="0" err="1">
                <a:solidFill>
                  <a:srgbClr val="000000"/>
                </a:solidFill>
                <a:latin typeface="Rubik-Light"/>
              </a:rPr>
              <a:t>Мультиплатформенность</a:t>
            </a:r>
            <a:r>
              <a:rPr lang="ru-RU" sz="1200" b="0" i="0" u="none" strike="noStrike" baseline="0" dirty="0">
                <a:solidFill>
                  <a:srgbClr val="000000"/>
                </a:solidFill>
                <a:latin typeface="Rubik-Light"/>
              </a:rPr>
              <a:t> – поддержка управления </a:t>
            </a:r>
            <a:r>
              <a:rPr lang="en-US" b="1" dirty="0">
                <a:solidFill>
                  <a:srgbClr val="000000"/>
                </a:solidFill>
                <a:latin typeface="Rubik-Light"/>
              </a:rPr>
              <a:t>Android-</a:t>
            </a:r>
            <a:r>
              <a:rPr lang="ru-RU" dirty="0">
                <a:solidFill>
                  <a:srgbClr val="000000"/>
                </a:solidFill>
                <a:latin typeface="Rubik-Light"/>
              </a:rPr>
              <a:t>устройствами одновременно с Авророй: </a:t>
            </a:r>
            <a:r>
              <a:rPr lang="ru-RU" b="1" dirty="0">
                <a:solidFill>
                  <a:srgbClr val="000000"/>
                </a:solidFill>
                <a:latin typeface="Rubik-Light"/>
              </a:rPr>
              <a:t>политики</a:t>
            </a:r>
            <a:r>
              <a:rPr lang="ru-RU" dirty="0">
                <a:solidFill>
                  <a:srgbClr val="000000"/>
                </a:solidFill>
                <a:latin typeface="Rubik-Light"/>
              </a:rPr>
              <a:t> и </a:t>
            </a:r>
            <a:r>
              <a:rPr lang="ru-RU" b="1" dirty="0">
                <a:solidFill>
                  <a:srgbClr val="000000"/>
                </a:solidFill>
                <a:latin typeface="Rubik-Light"/>
              </a:rPr>
              <a:t>оперативный режим</a:t>
            </a:r>
          </a:p>
          <a:p>
            <a:endParaRPr lang="ru-RU" b="1" dirty="0">
              <a:solidFill>
                <a:srgbClr val="000000"/>
              </a:solidFill>
              <a:latin typeface="Rubik-Ligh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u="none" strike="noStrike" baseline="0" dirty="0">
                <a:solidFill>
                  <a:srgbClr val="000000"/>
                </a:solidFill>
                <a:latin typeface="Rubik-Light"/>
              </a:rPr>
              <a:t>Multitenancy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Rubik-Light"/>
              </a:rPr>
              <a:t> </a:t>
            </a:r>
            <a:r>
              <a:rPr lang="ru-RU" sz="1200" b="0" i="0" u="none" strike="noStrike" baseline="0" dirty="0">
                <a:solidFill>
                  <a:srgbClr val="000000"/>
                </a:solidFill>
                <a:latin typeface="Rubik-Light"/>
              </a:rPr>
              <a:t>– возможность использовать </a:t>
            </a:r>
            <a:r>
              <a:rPr lang="ru-RU" sz="1200" b="1" i="0" u="none" strike="noStrike" baseline="0" dirty="0">
                <a:solidFill>
                  <a:srgbClr val="000000"/>
                </a:solidFill>
                <a:latin typeface="Rubik-Light"/>
              </a:rPr>
              <a:t>один инстанс </a:t>
            </a:r>
            <a:r>
              <a:rPr lang="ru-RU" sz="1200" b="0" i="0" u="none" strike="noStrike" baseline="0" dirty="0">
                <a:solidFill>
                  <a:srgbClr val="000000"/>
                </a:solidFill>
                <a:latin typeface="Rubik-Light"/>
              </a:rPr>
              <a:t>Аврора Центр для того, чтоб использовать одни </a:t>
            </a:r>
            <a:r>
              <a:rPr lang="ru-RU" sz="1200" b="1" i="0" u="none" strike="noStrike" baseline="0" dirty="0">
                <a:solidFill>
                  <a:srgbClr val="000000"/>
                </a:solidFill>
                <a:latin typeface="Rubik-Light"/>
              </a:rPr>
              <a:t>инфраструктурные ресурсы </a:t>
            </a:r>
            <a:r>
              <a:rPr lang="ru-RU" sz="1200" b="0" i="0" u="none" strike="noStrike" baseline="0" dirty="0">
                <a:solidFill>
                  <a:srgbClr val="000000"/>
                </a:solidFill>
                <a:latin typeface="Rubik-Light"/>
              </a:rPr>
              <a:t>для работы с устройствами нескольких организациях, </a:t>
            </a:r>
            <a:r>
              <a:rPr lang="ru-RU" sz="1200" b="1" i="0" u="none" strike="noStrike" baseline="0" dirty="0">
                <a:solidFill>
                  <a:srgbClr val="000000"/>
                </a:solidFill>
                <a:latin typeface="Rubik-Light"/>
              </a:rPr>
              <a:t>логически разделенных </a:t>
            </a:r>
            <a:r>
              <a:rPr lang="ru-RU" sz="1200" b="0" i="0" u="none" strike="noStrike" baseline="0" dirty="0">
                <a:solidFill>
                  <a:srgbClr val="000000"/>
                </a:solidFill>
                <a:latin typeface="Rubik-Light"/>
              </a:rPr>
              <a:t>между собой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i="0" u="none" strike="noStrike" baseline="0" dirty="0">
              <a:solidFill>
                <a:srgbClr val="000000"/>
              </a:solidFill>
              <a:latin typeface="Rubik-Ligh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/>
              <a:t>Переход к обновленному UX/UI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i="0" u="none" strike="noStrike" baseline="0" dirty="0">
              <a:solidFill>
                <a:srgbClr val="000000"/>
              </a:solidFill>
              <a:latin typeface="Rubik-Light"/>
            </a:endParaRPr>
          </a:p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A194FB-27EE-45B9-90A6-646EDF51ABD5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81296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На этом информационно-теоретическая часть подошла к концу</a:t>
            </a:r>
          </a:p>
          <a:p>
            <a:endParaRPr lang="ru-RU" dirty="0"/>
          </a:p>
          <a:p>
            <a:r>
              <a:rPr lang="ru-RU" dirty="0"/>
              <a:t>Давайте обратимся к вашим </a:t>
            </a:r>
            <a:r>
              <a:rPr lang="ru-RU" b="1" dirty="0"/>
              <a:t>вопросам</a:t>
            </a:r>
            <a:r>
              <a:rPr lang="ru-RU" dirty="0"/>
              <a:t> и перейдём к </a:t>
            </a:r>
            <a:r>
              <a:rPr lang="ru-RU" b="1" dirty="0"/>
              <a:t>демонстрации решения </a:t>
            </a:r>
            <a:r>
              <a:rPr lang="ru-RU" dirty="0"/>
              <a:t>– покажем вам несколько сценариев использования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34B09C-896B-4294-8E9D-ADEEA8BBB456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560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Но сперва давайте вкратце пройдёмся по тому, </a:t>
            </a:r>
            <a:r>
              <a:rPr lang="ru-RU" b="1" dirty="0"/>
              <a:t>что</a:t>
            </a:r>
            <a:r>
              <a:rPr lang="ru-RU" dirty="0"/>
              <a:t> вообще </a:t>
            </a:r>
            <a:r>
              <a:rPr lang="ru-RU" b="1" dirty="0"/>
              <a:t>такое</a:t>
            </a:r>
            <a:r>
              <a:rPr lang="ru-RU" dirty="0"/>
              <a:t> </a:t>
            </a:r>
            <a:r>
              <a:rPr lang="ru-RU" b="1" dirty="0"/>
              <a:t>цифровая мобильности </a:t>
            </a:r>
            <a:r>
              <a:rPr lang="ru-RU" dirty="0"/>
              <a:t>и </a:t>
            </a:r>
            <a:r>
              <a:rPr lang="ru-RU" b="1" dirty="0"/>
              <a:t>где</a:t>
            </a:r>
            <a:r>
              <a:rPr lang="ru-RU" dirty="0"/>
              <a:t> она </a:t>
            </a:r>
            <a:r>
              <a:rPr lang="ru-RU" b="1" dirty="0"/>
              <a:t>применяется</a:t>
            </a:r>
            <a:r>
              <a:rPr lang="ru-RU" dirty="0"/>
              <a:t>.</a:t>
            </a:r>
          </a:p>
          <a:p>
            <a:r>
              <a:rPr lang="ru-RU" b="1" dirty="0"/>
              <a:t>Драйверами</a:t>
            </a:r>
            <a:r>
              <a:rPr lang="ru-RU" dirty="0"/>
              <a:t> роста </a:t>
            </a:r>
            <a:r>
              <a:rPr lang="ru-RU" b="1" dirty="0"/>
              <a:t>цифровой мобильности </a:t>
            </a:r>
            <a:r>
              <a:rPr lang="ru-RU" b="0" dirty="0"/>
              <a:t>во всём мире являются как понятные мировые тренды – например, </a:t>
            </a:r>
            <a:r>
              <a:rPr lang="ru-RU" b="1" dirty="0"/>
              <a:t>цифровизация производства </a:t>
            </a:r>
            <a:r>
              <a:rPr lang="ru-RU" b="0" dirty="0"/>
              <a:t>и </a:t>
            </a:r>
            <a:r>
              <a:rPr lang="ru-RU" b="1" dirty="0"/>
              <a:t>удалённая работа</a:t>
            </a:r>
          </a:p>
          <a:p>
            <a:r>
              <a:rPr lang="ru-RU" b="1" dirty="0"/>
              <a:t>Российская</a:t>
            </a:r>
            <a:r>
              <a:rPr lang="ru-RU" b="0" dirty="0"/>
              <a:t> </a:t>
            </a:r>
            <a:r>
              <a:rPr lang="ru-RU" b="1" dirty="0"/>
              <a:t>специфика</a:t>
            </a:r>
            <a:r>
              <a:rPr lang="ru-RU" b="0" dirty="0"/>
              <a:t> придаёт дополнительные аспекты – соблюдение строгого </a:t>
            </a:r>
            <a:r>
              <a:rPr lang="ru-RU" b="1" dirty="0"/>
              <a:t>законодательства</a:t>
            </a:r>
            <a:r>
              <a:rPr lang="ru-RU" b="0" dirty="0"/>
              <a:t> и </a:t>
            </a:r>
            <a:r>
              <a:rPr lang="ru-RU" b="1" dirty="0"/>
              <a:t>импортозамещение</a:t>
            </a:r>
            <a:r>
              <a:rPr lang="ru-RU" b="0" dirty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34B09C-896B-4294-8E9D-ADEEA8BBB45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1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Корпоративная </a:t>
            </a:r>
            <a:r>
              <a:rPr lang="ru-RU" b="1" dirty="0"/>
              <a:t>мобильность</a:t>
            </a:r>
            <a:r>
              <a:rPr lang="ru-RU" dirty="0"/>
              <a:t> помогает </a:t>
            </a:r>
            <a:r>
              <a:rPr lang="ru-RU" b="1" dirty="0"/>
              <a:t>решать</a:t>
            </a:r>
            <a:r>
              <a:rPr lang="ru-RU" dirty="0"/>
              <a:t> разного рода </a:t>
            </a:r>
            <a:r>
              <a:rPr lang="ru-RU" b="1" dirty="0"/>
              <a:t>задачи</a:t>
            </a:r>
            <a:r>
              <a:rPr lang="ru-RU" dirty="0"/>
              <a:t> в контексте </a:t>
            </a:r>
            <a:r>
              <a:rPr lang="ru-RU" b="1" dirty="0"/>
              <a:t>сфер</a:t>
            </a:r>
            <a:r>
              <a:rPr lang="ru-RU" dirty="0"/>
              <a:t> </a:t>
            </a:r>
            <a:r>
              <a:rPr lang="ru-RU" b="1" dirty="0"/>
              <a:t>применения </a:t>
            </a:r>
            <a:r>
              <a:rPr lang="ru-RU" b="0" dirty="0"/>
              <a:t>– </a:t>
            </a:r>
          </a:p>
          <a:p>
            <a:r>
              <a:rPr lang="ru-RU" b="0" dirty="0"/>
              <a:t>везде, где сотрудники имеют рабочие задачи, которые можно и нужно выполнять с помощью носимым мобильных устройств.</a:t>
            </a:r>
          </a:p>
          <a:p>
            <a:endParaRPr lang="ru-RU" b="0" dirty="0"/>
          </a:p>
          <a:p>
            <a:r>
              <a:rPr lang="ru-RU" b="0" dirty="0"/>
              <a:t>И </a:t>
            </a:r>
            <a:r>
              <a:rPr lang="ru-RU" b="1" dirty="0"/>
              <a:t>на</a:t>
            </a:r>
            <a:r>
              <a:rPr lang="ru-RU" b="0" dirty="0"/>
              <a:t> эти </a:t>
            </a:r>
            <a:r>
              <a:rPr lang="ru-RU" b="1" dirty="0"/>
              <a:t>запросы</a:t>
            </a:r>
            <a:r>
              <a:rPr lang="ru-RU" b="0" dirty="0"/>
              <a:t> </a:t>
            </a:r>
            <a:r>
              <a:rPr lang="ru-RU" b="1" dirty="0"/>
              <a:t>отвечает</a:t>
            </a:r>
            <a:r>
              <a:rPr lang="ru-RU" b="0" dirty="0"/>
              <a:t> наша Корпоративная мобильная платформа Аврора. О ней мы и </a:t>
            </a:r>
            <a:r>
              <a:rPr lang="ru-RU" b="1" dirty="0"/>
              <a:t>поговорим сегодня</a:t>
            </a:r>
            <a:r>
              <a:rPr lang="ru-RU" b="0" dirty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34B09C-896B-4294-8E9D-ADEEA8BBB45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355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algn="l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0083CD"/>
              </a:buClr>
              <a:buSzPct val="85000"/>
              <a:defRPr/>
            </a:pPr>
            <a:r>
              <a:rPr lang="ru-RU" sz="1200" b="1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Примеры реализации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нашей</a:t>
            </a:r>
            <a:r>
              <a:rPr lang="ru-RU" sz="1200" b="1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 </a:t>
            </a:r>
            <a:r>
              <a:rPr lang="ru-RU" b="0" dirty="0"/>
              <a:t>Корпоративной мобильной платформы Аврора – </a:t>
            </a:r>
            <a:r>
              <a:rPr lang="ru-RU" b="1" dirty="0"/>
              <a:t>на</a:t>
            </a:r>
            <a:r>
              <a:rPr lang="ru-RU" b="0" dirty="0"/>
              <a:t> </a:t>
            </a:r>
            <a:r>
              <a:rPr lang="ru-RU" b="1" dirty="0"/>
              <a:t>экране</a:t>
            </a:r>
            <a:r>
              <a:rPr lang="ru-RU" b="0" dirty="0"/>
              <a:t>.</a:t>
            </a:r>
          </a:p>
          <a:p>
            <a:pPr marR="0" lvl="0" algn="l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0083CD"/>
              </a:buClr>
              <a:buSzPct val="85000"/>
              <a:defRPr/>
            </a:pPr>
            <a:endParaRPr lang="ru-RU" sz="1200" b="1" i="0" u="none" strike="noStrike" cap="none" spc="0" dirty="0">
              <a:ln>
                <a:noFill/>
              </a:ln>
              <a:solidFill>
                <a:prstClr val="black"/>
              </a:solidFill>
              <a:latin typeface="Rubik Light"/>
              <a:ea typeface="Open Sans Light"/>
              <a:cs typeface="Rubik Light"/>
            </a:endParaRPr>
          </a:p>
          <a:p>
            <a:pPr marR="0" lvl="0" algn="l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0083CD"/>
              </a:buClr>
              <a:buSzPct val="85000"/>
              <a:defRPr/>
            </a:pPr>
            <a:r>
              <a:rPr lang="ru-RU" sz="1200" b="1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Отдельно и детально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расскажу о Проекте Переписи Населения России в 2021 году:</a:t>
            </a:r>
            <a:endParaRPr lang="ru-RU" sz="1200" b="0" dirty="0"/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83CD"/>
              </a:buClr>
              <a:buSzPct val="85000"/>
              <a:buFont typeface="Rubik Light"/>
              <a:buChar char="›"/>
              <a:tabLst/>
              <a:defRPr/>
            </a:pPr>
            <a:r>
              <a:rPr lang="ru-RU" sz="12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Налажено </a:t>
            </a:r>
            <a:r>
              <a:rPr lang="ru-RU" sz="1200" b="1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производство планшетов </a:t>
            </a:r>
            <a:r>
              <a:rPr lang="ru-RU" sz="1200" dirty="0"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на территории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 </a:t>
            </a:r>
            <a:r>
              <a:rPr lang="ru-RU" sz="1200" b="1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РФ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 и произведено </a:t>
            </a:r>
            <a:r>
              <a:rPr lang="ru-RU" sz="1200" b="1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портирование ОС Аврора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на них в количестве </a:t>
            </a:r>
            <a:r>
              <a:rPr lang="ru-RU" sz="1200" b="1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360 </a:t>
            </a:r>
            <a:r>
              <a:rPr lang="ru-RU" sz="1200" b="1" i="0" u="none" strike="noStrike" cap="none" spc="0" dirty="0" err="1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тыс</a:t>
            </a:r>
            <a:r>
              <a:rPr lang="ru-RU" sz="1200" b="1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штук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83CD"/>
              </a:buClr>
              <a:buSzPct val="85000"/>
              <a:buFont typeface="Rubik Light"/>
              <a:buChar char="›"/>
              <a:tabLst/>
              <a:defRPr/>
            </a:pPr>
            <a:r>
              <a:rPr lang="ru-RU" sz="12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Разработано </a:t>
            </a:r>
            <a:r>
              <a:rPr lang="ru-RU" sz="1200" b="1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дополнительное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 необходимое в проекте </a:t>
            </a:r>
            <a:r>
              <a:rPr lang="ru-RU" sz="1200" b="1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ПО</a:t>
            </a:r>
          </a:p>
          <a:p>
            <a:pPr marL="180975" marR="0" lvl="0" indent="-180975" algn="l" defTabSz="914400">
              <a:spcBef>
                <a:spcPts val="600"/>
              </a:spcBef>
              <a:spcAft>
                <a:spcPts val="600"/>
              </a:spcAft>
              <a:buClr>
                <a:srgbClr val="0083CD"/>
              </a:buClr>
              <a:buSzPct val="85000"/>
              <a:buFont typeface="Rubik Light"/>
              <a:buChar char="›"/>
              <a:defRPr/>
            </a:pPr>
            <a:r>
              <a:rPr lang="ru-RU" sz="12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Доработан и введен в эксплуатацию </a:t>
            </a:r>
            <a:r>
              <a:rPr lang="ru-RU" sz="1200" b="1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механизм быстрой привязки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ОС Аврора </a:t>
            </a:r>
            <a:r>
              <a:rPr lang="ru-RU" sz="1200" b="1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к Аврора Центр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для массовой эксплуатации</a:t>
            </a:r>
          </a:p>
          <a:p>
            <a:pPr marL="180975" marR="0" lvl="0" indent="-180975" algn="l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0083CD"/>
              </a:buClr>
              <a:buSzPct val="85000"/>
              <a:buFont typeface="Rubik Light"/>
              <a:buChar char="›"/>
              <a:defRPr/>
            </a:pPr>
            <a:r>
              <a:rPr lang="ru-RU" sz="1200" b="1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Сертифицирована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 и </a:t>
            </a:r>
            <a:r>
              <a:rPr lang="ru-RU" sz="1200" b="1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развёрнута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 для проекта ПУ Аврора Центр</a:t>
            </a:r>
            <a:endParaRPr lang="ru-RU" sz="1200" dirty="0"/>
          </a:p>
          <a:p>
            <a:pPr marL="180975" marR="0" lvl="0" indent="-180975" algn="l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0083CD"/>
              </a:buClr>
              <a:buSzPct val="85000"/>
              <a:buFont typeface="Rubik Light"/>
              <a:buChar char="›"/>
              <a:defRPr/>
            </a:pPr>
            <a:r>
              <a:rPr lang="ru-RU" sz="12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23 </a:t>
            </a:r>
            <a:r>
              <a:rPr lang="ru-RU" sz="1200" dirty="0">
                <a:solidFill>
                  <a:prstClr val="black"/>
                </a:solidFill>
                <a:latin typeface="Rubik Light"/>
                <a:ea typeface="Open Sans Light"/>
                <a:cs typeface="Rubik Light"/>
              </a:rPr>
              <a:t>августа 2021 – официальное начало переписи, возможен перенос на октябрь 2021</a:t>
            </a:r>
            <a:endParaRPr lang="ru-RU" sz="1200" b="0" i="0" u="none" strike="noStrike" cap="none" spc="0" dirty="0">
              <a:ln>
                <a:noFill/>
              </a:ln>
              <a:solidFill>
                <a:prstClr val="black"/>
              </a:solidFill>
              <a:latin typeface="Calibri"/>
              <a:ea typeface="+mn-ea"/>
              <a:cs typeface="+mn-cs"/>
            </a:endParaRPr>
          </a:p>
          <a:p>
            <a:br>
              <a:rPr lang="ru-RU" dirty="0"/>
            </a:br>
            <a:r>
              <a:rPr lang="ru-RU" dirty="0"/>
              <a:t>К слову в Переписи населения </a:t>
            </a:r>
            <a:r>
              <a:rPr lang="ru-RU" b="1" dirty="0"/>
              <a:t>США</a:t>
            </a:r>
            <a:r>
              <a:rPr lang="ru-RU" dirty="0"/>
              <a:t> использовалось </a:t>
            </a:r>
            <a:r>
              <a:rPr lang="ru-RU" b="1" dirty="0"/>
              <a:t>лишь</a:t>
            </a:r>
            <a:r>
              <a:rPr lang="ru-RU" dirty="0"/>
              <a:t> </a:t>
            </a:r>
            <a:r>
              <a:rPr lang="ru-RU" b="1" dirty="0"/>
              <a:t>21 </a:t>
            </a:r>
            <a:r>
              <a:rPr lang="ru-RU" b="1" dirty="0" err="1"/>
              <a:t>тыс</a:t>
            </a:r>
            <a:r>
              <a:rPr lang="ru-RU" b="1" dirty="0"/>
              <a:t> </a:t>
            </a:r>
            <a:r>
              <a:rPr lang="ru-RU" b="0" dirty="0"/>
              <a:t>устройств</a:t>
            </a:r>
            <a:r>
              <a:rPr lang="ru-RU" b="1" dirty="0"/>
              <a:t> </a:t>
            </a:r>
            <a:r>
              <a:rPr lang="ru-RU" dirty="0"/>
              <a:t>на </a:t>
            </a:r>
            <a:r>
              <a:rPr lang="en-US" dirty="0"/>
              <a:t>Windows.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34B09C-896B-4294-8E9D-ADEEA8BBB45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557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Рассмотрим </a:t>
            </a:r>
            <a:r>
              <a:rPr lang="ru-RU" b="1" dirty="0"/>
              <a:t>типовую архитектуру </a:t>
            </a:r>
            <a:r>
              <a:rPr lang="ru-RU" dirty="0"/>
              <a:t>корпоративной мобильности – она состоит из двух частей: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="1" dirty="0"/>
              <a:t>Мобильные устройства</a:t>
            </a:r>
            <a:r>
              <a:rPr lang="ru-RU" dirty="0"/>
              <a:t>, которые используются «</a:t>
            </a:r>
            <a:r>
              <a:rPr lang="ru-RU" b="1" dirty="0"/>
              <a:t>в полях</a:t>
            </a:r>
            <a:r>
              <a:rPr lang="ru-RU" dirty="0"/>
              <a:t>» для работы с данными, ресурсами и </a:t>
            </a:r>
            <a:r>
              <a:rPr lang="ru-RU" dirty="0" err="1"/>
              <a:t>переферией</a:t>
            </a:r>
            <a:endParaRPr lang="ru-RU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Внутренняя </a:t>
            </a:r>
            <a:r>
              <a:rPr lang="ru-RU" b="1" dirty="0"/>
              <a:t>корпоративная сеть</a:t>
            </a:r>
            <a:r>
              <a:rPr lang="ru-RU" dirty="0"/>
              <a:t>, откуда и куда данные передаются на устройства </a:t>
            </a:r>
            <a:r>
              <a:rPr lang="ru-RU" b="1" dirty="0"/>
              <a:t>по защищенным каналам </a:t>
            </a:r>
            <a:r>
              <a:rPr lang="ru-RU" dirty="0"/>
              <a:t>и где находится </a:t>
            </a:r>
            <a:r>
              <a:rPr lang="ru-RU" b="1" dirty="0"/>
              <a:t>центр управления устройствами </a:t>
            </a:r>
            <a:r>
              <a:rPr lang="ru-RU" dirty="0"/>
              <a:t>– </a:t>
            </a:r>
            <a:r>
              <a:rPr lang="ru-RU" b="1" dirty="0"/>
              <a:t>Аврора Центр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34B09C-896B-4294-8E9D-ADEEA8BBB45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3671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Технологическая схема использования</a:t>
            </a:r>
            <a:r>
              <a:rPr lang="ru-RU" dirty="0"/>
              <a:t> выглядит так – думаю, что при детальном знакомстве с продуктом </a:t>
            </a:r>
            <a:r>
              <a:rPr lang="ru-RU" b="1" dirty="0"/>
              <a:t>вы изучите её подробнее</a:t>
            </a:r>
            <a:r>
              <a:rPr lang="ru-RU" dirty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34B09C-896B-4294-8E9D-ADEEA8BBB45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812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Вот мы и подошли к тому, чтобы узнать что же такое </a:t>
            </a:r>
            <a:r>
              <a:rPr lang="ru-RU" b="1" dirty="0"/>
              <a:t>Аврора Центр </a:t>
            </a:r>
            <a:r>
              <a:rPr lang="ru-RU" dirty="0"/>
              <a:t>– наше </a:t>
            </a:r>
            <a:r>
              <a:rPr lang="en-US" b="1" dirty="0"/>
              <a:t>EMM-</a:t>
            </a:r>
            <a:r>
              <a:rPr lang="ru-RU" b="1" dirty="0"/>
              <a:t>решение по управлению корпоративными устройствами</a:t>
            </a:r>
          </a:p>
          <a:p>
            <a:endParaRPr lang="ru-RU" b="1" dirty="0"/>
          </a:p>
          <a:p>
            <a:r>
              <a:rPr lang="ru-RU" b="0" dirty="0"/>
              <a:t>Оно из себя представляет 2 продукта: </a:t>
            </a:r>
            <a:r>
              <a:rPr lang="ru-RU" b="1" dirty="0"/>
              <a:t>ПУ Аврора Центр </a:t>
            </a:r>
            <a:r>
              <a:rPr lang="ru-RU" b="0" dirty="0"/>
              <a:t>и Магазин приложения </a:t>
            </a:r>
            <a:r>
              <a:rPr lang="ru-RU" b="1" dirty="0"/>
              <a:t>Аврора Маркет</a:t>
            </a:r>
          </a:p>
          <a:p>
            <a:r>
              <a:rPr lang="ru-RU" b="0" dirty="0"/>
              <a:t>Они взаимно связаны и </a:t>
            </a:r>
            <a:r>
              <a:rPr lang="ru-RU" b="1" dirty="0"/>
              <a:t>позволяют организовать полноценное управление </a:t>
            </a:r>
            <a:r>
              <a:rPr lang="ru-RU" b="0" dirty="0"/>
              <a:t>пользователями, устройствами, политиками и, конечно, приложениями</a:t>
            </a:r>
          </a:p>
          <a:p>
            <a:r>
              <a:rPr lang="ru-RU" b="0" dirty="0"/>
              <a:t>Это всё нужно для </a:t>
            </a:r>
            <a:r>
              <a:rPr lang="ru-RU" b="1" dirty="0"/>
              <a:t>эффективного управления </a:t>
            </a:r>
            <a:r>
              <a:rPr lang="ru-RU" b="0" dirty="0"/>
              <a:t>рабочими устройствами сотрудников.</a:t>
            </a:r>
          </a:p>
          <a:p>
            <a:endParaRPr lang="ru-RU" b="0" dirty="0"/>
          </a:p>
          <a:p>
            <a:r>
              <a:rPr lang="ru-RU" b="0" dirty="0"/>
              <a:t>И важно знать что на данный момент решение может </a:t>
            </a:r>
            <a:r>
              <a:rPr lang="ru-RU" b="1" dirty="0"/>
              <a:t>разворачиваться в контуре </a:t>
            </a:r>
            <a:r>
              <a:rPr lang="ru-RU" b="0" dirty="0"/>
              <a:t>заказчика, </a:t>
            </a:r>
            <a:r>
              <a:rPr lang="ru-RU" b="1" dirty="0"/>
              <a:t>форсированно</a:t>
            </a:r>
            <a:r>
              <a:rPr lang="ru-RU" b="0" dirty="0"/>
              <a:t> </a:t>
            </a:r>
            <a:r>
              <a:rPr lang="ru-RU" b="1" dirty="0"/>
              <a:t>синхронизироваться</a:t>
            </a:r>
            <a:r>
              <a:rPr lang="ru-RU" b="0" dirty="0"/>
              <a:t> с устройствами и имеет </a:t>
            </a:r>
            <a:r>
              <a:rPr lang="ru-RU" b="1" dirty="0"/>
              <a:t>сертификат ФСТЭК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A194FB-27EE-45B9-90A6-646EDF51ABD5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94904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Общие </a:t>
            </a:r>
            <a:r>
              <a:rPr lang="ru-RU" b="1" dirty="0"/>
              <a:t>технические требования </a:t>
            </a:r>
            <a:r>
              <a:rPr lang="ru-RU" dirty="0"/>
              <a:t>к Аврора Центру являются </a:t>
            </a:r>
            <a:r>
              <a:rPr lang="ru-RU" b="1" dirty="0"/>
              <a:t>стандартными</a:t>
            </a:r>
            <a:r>
              <a:rPr lang="ru-RU" dirty="0"/>
              <a:t> и </a:t>
            </a:r>
            <a:r>
              <a:rPr lang="ru-RU" b="1" dirty="0"/>
              <a:t>адекватными</a:t>
            </a:r>
            <a:r>
              <a:rPr lang="ru-RU" dirty="0"/>
              <a:t> </a:t>
            </a:r>
          </a:p>
          <a:p>
            <a:endParaRPr lang="ru-RU" dirty="0"/>
          </a:p>
          <a:p>
            <a:r>
              <a:rPr lang="ru-RU" dirty="0"/>
              <a:t>И, как я ранее уже сказал, Аврора Центр поддерживает набор </a:t>
            </a:r>
            <a:r>
              <a:rPr lang="ru-RU" b="1" dirty="0"/>
              <a:t>сертифицированных решений </a:t>
            </a:r>
            <a:r>
              <a:rPr lang="ru-RU" dirty="0"/>
              <a:t>из ОС, СУБД и СЗИ, </a:t>
            </a:r>
          </a:p>
          <a:p>
            <a:r>
              <a:rPr lang="ru-RU" dirty="0"/>
              <a:t>чтобы </a:t>
            </a:r>
            <a:r>
              <a:rPr lang="ru-RU" b="1" dirty="0"/>
              <a:t>организовать</a:t>
            </a:r>
            <a:r>
              <a:rPr lang="ru-RU" dirty="0"/>
              <a:t> полностью сертифицированный </a:t>
            </a:r>
            <a:r>
              <a:rPr lang="ru-RU" b="1" dirty="0"/>
              <a:t>защищённый контур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34B09C-896B-4294-8E9D-ADEEA8BBB45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7285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первую очередь – это </a:t>
            </a:r>
            <a:r>
              <a:rPr lang="ru-RU" b="1" dirty="0"/>
              <a:t>поддержка «нового поколения» устройств </a:t>
            </a:r>
            <a:r>
              <a:rPr lang="ru-RU" dirty="0"/>
              <a:t>с ОС Аврора</a:t>
            </a:r>
          </a:p>
          <a:p>
            <a:endParaRPr lang="ru-RU" dirty="0"/>
          </a:p>
          <a:p>
            <a:r>
              <a:rPr lang="ru-RU" dirty="0"/>
              <a:t>Я останавливаться на них не буду – вам о них </a:t>
            </a:r>
            <a:r>
              <a:rPr lang="ru-RU" b="1" dirty="0"/>
              <a:t>позже расскажут </a:t>
            </a:r>
            <a:r>
              <a:rPr lang="ru-RU" dirty="0"/>
              <a:t>в деталях, когда будем говорить об ОС и экосистеме.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34B09C-896B-4294-8E9D-ADEEA8BBB45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909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Layouts/_rels/slideLayout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26" Type="http://schemas.openxmlformats.org/officeDocument/2006/relationships/image" Target="../media/image42.png"/><Relationship Id="rId3" Type="http://schemas.openxmlformats.org/officeDocument/2006/relationships/image" Target="../media/image19.png"/><Relationship Id="rId21" Type="http://schemas.openxmlformats.org/officeDocument/2006/relationships/image" Target="../media/image37.png"/><Relationship Id="rId34" Type="http://schemas.openxmlformats.org/officeDocument/2006/relationships/image" Target="../media/image50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41.png"/><Relationship Id="rId33" Type="http://schemas.openxmlformats.org/officeDocument/2006/relationships/image" Target="../media/image49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29" Type="http://schemas.openxmlformats.org/officeDocument/2006/relationships/image" Target="../media/image4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32" Type="http://schemas.openxmlformats.org/officeDocument/2006/relationships/image" Target="../media/image48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28" Type="http://schemas.openxmlformats.org/officeDocument/2006/relationships/image" Target="../media/image44.png"/><Relationship Id="rId36" Type="http://schemas.openxmlformats.org/officeDocument/2006/relationships/image" Target="../media/image52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31" Type="http://schemas.openxmlformats.org/officeDocument/2006/relationships/image" Target="../media/image47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Relationship Id="rId27" Type="http://schemas.openxmlformats.org/officeDocument/2006/relationships/image" Target="../media/image43.png"/><Relationship Id="rId30" Type="http://schemas.openxmlformats.org/officeDocument/2006/relationships/image" Target="../media/image46.png"/><Relationship Id="rId35" Type="http://schemas.openxmlformats.org/officeDocument/2006/relationships/image" Target="../media/image51.png"/><Relationship Id="rId8" Type="http://schemas.openxmlformats.org/officeDocument/2006/relationships/image" Target="../media/image24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итульный слайд"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6"/>
          <p:cNvSpPr/>
          <p:nvPr userDrawn="1"/>
        </p:nvSpPr>
        <p:spPr bwMode="auto">
          <a:xfrm>
            <a:off x="-14514" y="0"/>
            <a:ext cx="12192000" cy="6858000"/>
          </a:xfrm>
          <a:custGeom>
            <a:avLst/>
            <a:gdLst>
              <a:gd name="connsiteX0" fmla="*/ 0 w 12192000"/>
              <a:gd name="connsiteY0" fmla="*/ 0 h 6836229"/>
              <a:gd name="connsiteX1" fmla="*/ 1465943 w 12192000"/>
              <a:gd name="connsiteY1" fmla="*/ 0 h 6836229"/>
              <a:gd name="connsiteX2" fmla="*/ 12192000 w 12192000"/>
              <a:gd name="connsiteY2" fmla="*/ 6197600 h 6836229"/>
              <a:gd name="connsiteX3" fmla="*/ 12192000 w 12192000"/>
              <a:gd name="connsiteY3" fmla="*/ 6836229 h 6836229"/>
              <a:gd name="connsiteX4" fmla="*/ 29028 w 12192000"/>
              <a:gd name="connsiteY4" fmla="*/ 6836229 h 6836229"/>
              <a:gd name="connsiteX5" fmla="*/ 0 w 12192000"/>
              <a:gd name="connsiteY5" fmla="*/ 0 h 6836229"/>
              <a:gd name="connsiteX0" fmla="*/ 0 w 12192000"/>
              <a:gd name="connsiteY0" fmla="*/ 0 h 6836229"/>
              <a:gd name="connsiteX1" fmla="*/ 1465943 w 12192000"/>
              <a:gd name="connsiteY1" fmla="*/ 0 h 6836229"/>
              <a:gd name="connsiteX2" fmla="*/ 12192000 w 12192000"/>
              <a:gd name="connsiteY2" fmla="*/ 6197600 h 6836229"/>
              <a:gd name="connsiteX3" fmla="*/ 12192000 w 12192000"/>
              <a:gd name="connsiteY3" fmla="*/ 6836229 h 6836229"/>
              <a:gd name="connsiteX4" fmla="*/ 3628 w 12192000"/>
              <a:gd name="connsiteY4" fmla="*/ 6829899 h 6836229"/>
              <a:gd name="connsiteX5" fmla="*/ 0 w 12192000"/>
              <a:gd name="connsiteY5" fmla="*/ 0 h 683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36229" extrusionOk="0">
                <a:moveTo>
                  <a:pt x="0" y="0"/>
                </a:moveTo>
                <a:lnTo>
                  <a:pt x="1465943" y="0"/>
                </a:lnTo>
                <a:lnTo>
                  <a:pt x="12192000" y="6197600"/>
                </a:lnTo>
                <a:lnTo>
                  <a:pt x="12192000" y="6836229"/>
                </a:lnTo>
                <a:lnTo>
                  <a:pt x="3628" y="6829899"/>
                </a:lnTo>
                <a:cubicBezTo>
                  <a:pt x="2419" y="4553266"/>
                  <a:pt x="1209" y="2276633"/>
                  <a:pt x="0" y="0"/>
                </a:cubicBezTo>
                <a:close/>
              </a:path>
            </a:pathLst>
          </a:custGeom>
          <a:solidFill>
            <a:srgbClr val="DAF2F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5" name="Полилиния: фигура 7"/>
          <p:cNvSpPr/>
          <p:nvPr userDrawn="1"/>
        </p:nvSpPr>
        <p:spPr bwMode="auto">
          <a:xfrm>
            <a:off x="6799435" y="3726180"/>
            <a:ext cx="5417820" cy="3131820"/>
          </a:xfrm>
          <a:custGeom>
            <a:avLst/>
            <a:gdLst>
              <a:gd name="connsiteX0" fmla="*/ 0 w 5417820"/>
              <a:gd name="connsiteY0" fmla="*/ 3131820 h 3131820"/>
              <a:gd name="connsiteX1" fmla="*/ 5417820 w 5417820"/>
              <a:gd name="connsiteY1" fmla="*/ 3131820 h 3131820"/>
              <a:gd name="connsiteX2" fmla="*/ 5417820 w 5417820"/>
              <a:gd name="connsiteY2" fmla="*/ 0 h 3131820"/>
              <a:gd name="connsiteX3" fmla="*/ 0 w 5417820"/>
              <a:gd name="connsiteY3" fmla="*/ 313182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7820" h="3131820" extrusionOk="0">
                <a:moveTo>
                  <a:pt x="0" y="3131820"/>
                </a:moveTo>
                <a:lnTo>
                  <a:pt x="5417820" y="3131820"/>
                </a:lnTo>
                <a:lnTo>
                  <a:pt x="5417820" y="0"/>
                </a:lnTo>
                <a:lnTo>
                  <a:pt x="0" y="31318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pic>
        <p:nvPicPr>
          <p:cNvPr id="6" name="Рисунок 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9973467" y="5589338"/>
            <a:ext cx="1523208" cy="540000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ctrTitle" hasCustomPrompt="1"/>
          </p:nvPr>
        </p:nvSpPr>
        <p:spPr bwMode="auto">
          <a:xfrm>
            <a:off x="381000" y="3468438"/>
            <a:ext cx="9144000" cy="2387600"/>
          </a:xfrm>
        </p:spPr>
        <p:txBody>
          <a:bodyPr lIns="0" tIns="0" rIns="0" bIns="0" anchor="b">
            <a:normAutofit/>
          </a:bodyPr>
          <a:lstStyle>
            <a:lvl1pPr algn="l">
              <a:defRPr sz="4400">
                <a:solidFill>
                  <a:srgbClr val="066380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381000" y="5856038"/>
            <a:ext cx="9144000" cy="602070"/>
          </a:xfrm>
        </p:spPr>
        <p:txBody>
          <a:bodyPr lIns="0" tIns="0" rIns="0" bIns="0" anchor="ctr" anchorCtr="0">
            <a:normAutofit/>
          </a:bodyPr>
          <a:lstStyle>
            <a:lvl1pPr marL="0" indent="0" algn="l">
              <a:buNone/>
              <a:defRPr sz="2400">
                <a:latin typeface="Rubik Light"/>
                <a:ea typeface="Open Sans Light"/>
                <a:cs typeface="Rubik Ligh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872844071"/>
      </p:ext>
    </p:extLst>
  </p:cSld>
  <p:clrMapOvr>
    <a:masterClrMapping/>
  </p:clrMapOvr>
  <p:hf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Заголовок раздела">
    <p:bg>
      <p:bgPr>
        <a:solidFill>
          <a:srgbClr val="0083C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5"/>
          <p:cNvSpPr/>
          <p:nvPr userDrawn="1"/>
        </p:nvSpPr>
        <p:spPr bwMode="auto">
          <a:xfrm>
            <a:off x="9122547" y="-1906"/>
            <a:ext cx="3069453" cy="5495925"/>
          </a:xfrm>
          <a:custGeom>
            <a:avLst/>
            <a:gdLst>
              <a:gd name="connsiteX0" fmla="*/ 0 w 3018971"/>
              <a:gd name="connsiteY0" fmla="*/ 0 h 4615543"/>
              <a:gd name="connsiteX1" fmla="*/ 3018971 w 3018971"/>
              <a:gd name="connsiteY1" fmla="*/ 0 h 4615543"/>
              <a:gd name="connsiteX2" fmla="*/ 3018971 w 3018971"/>
              <a:gd name="connsiteY2" fmla="*/ 4615543 h 4615543"/>
              <a:gd name="connsiteX3" fmla="*/ 0 w 3018971"/>
              <a:gd name="connsiteY3" fmla="*/ 0 h 4615543"/>
              <a:gd name="connsiteX0" fmla="*/ 0 w 3062514"/>
              <a:gd name="connsiteY0" fmla="*/ 0 h 5486400"/>
              <a:gd name="connsiteX1" fmla="*/ 3018971 w 3062514"/>
              <a:gd name="connsiteY1" fmla="*/ 0 h 5486400"/>
              <a:gd name="connsiteX2" fmla="*/ 3062514 w 3062514"/>
              <a:gd name="connsiteY2" fmla="*/ 5486400 h 5486400"/>
              <a:gd name="connsiteX3" fmla="*/ 0 w 3062514"/>
              <a:gd name="connsiteY3" fmla="*/ 0 h 5486400"/>
              <a:gd name="connsiteX0" fmla="*/ 0 w 3064691"/>
              <a:gd name="connsiteY0" fmla="*/ 7620 h 5494020"/>
              <a:gd name="connsiteX1" fmla="*/ 3064691 w 3064691"/>
              <a:gd name="connsiteY1" fmla="*/ 0 h 5494020"/>
              <a:gd name="connsiteX2" fmla="*/ 3062514 w 3064691"/>
              <a:gd name="connsiteY2" fmla="*/ 5494020 h 5494020"/>
              <a:gd name="connsiteX3" fmla="*/ 0 w 3064691"/>
              <a:gd name="connsiteY3" fmla="*/ 7620 h 5494020"/>
              <a:gd name="connsiteX0" fmla="*/ 0 w 3069453"/>
              <a:gd name="connsiteY0" fmla="*/ 0 h 5495925"/>
              <a:gd name="connsiteX1" fmla="*/ 3069453 w 3069453"/>
              <a:gd name="connsiteY1" fmla="*/ 1905 h 5495925"/>
              <a:gd name="connsiteX2" fmla="*/ 3067276 w 3069453"/>
              <a:gd name="connsiteY2" fmla="*/ 5495925 h 5495925"/>
              <a:gd name="connsiteX3" fmla="*/ 0 w 3069453"/>
              <a:gd name="connsiteY3" fmla="*/ 0 h 549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9453" h="5495925" extrusionOk="0">
                <a:moveTo>
                  <a:pt x="0" y="0"/>
                </a:moveTo>
                <a:lnTo>
                  <a:pt x="3069453" y="1905"/>
                </a:lnTo>
                <a:cubicBezTo>
                  <a:pt x="3068727" y="1833245"/>
                  <a:pt x="3068002" y="3664585"/>
                  <a:pt x="3067276" y="5495925"/>
                </a:cubicBezTo>
                <a:lnTo>
                  <a:pt x="0" y="0"/>
                </a:lnTo>
                <a:close/>
              </a:path>
            </a:pathLst>
          </a:custGeom>
          <a:solidFill>
            <a:srgbClr val="9BCEE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600">
              <a:latin typeface="Rubik Light"/>
            </a:endParaRPr>
          </a:p>
        </p:txBody>
      </p:sp>
      <p:sp>
        <p:nvSpPr>
          <p:cNvPr id="5" name="Полилиния: фигура 10"/>
          <p:cNvSpPr/>
          <p:nvPr userDrawn="1"/>
        </p:nvSpPr>
        <p:spPr bwMode="auto">
          <a:xfrm>
            <a:off x="7373257" y="0"/>
            <a:ext cx="4818743" cy="6858000"/>
          </a:xfrm>
          <a:custGeom>
            <a:avLst/>
            <a:gdLst>
              <a:gd name="connsiteX0" fmla="*/ 4005943 w 4818743"/>
              <a:gd name="connsiteY0" fmla="*/ 0 h 6908800"/>
              <a:gd name="connsiteX1" fmla="*/ 4818743 w 4818743"/>
              <a:gd name="connsiteY1" fmla="*/ 0 h 6908800"/>
              <a:gd name="connsiteX2" fmla="*/ 4818743 w 4818743"/>
              <a:gd name="connsiteY2" fmla="*/ 6908800 h 6908800"/>
              <a:gd name="connsiteX3" fmla="*/ 0 w 4818743"/>
              <a:gd name="connsiteY3" fmla="*/ 6908800 h 6908800"/>
              <a:gd name="connsiteX4" fmla="*/ 4005943 w 4818743"/>
              <a:gd name="connsiteY4" fmla="*/ 0 h 690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8743" h="6908800" extrusionOk="0">
                <a:moveTo>
                  <a:pt x="4005943" y="0"/>
                </a:moveTo>
                <a:lnTo>
                  <a:pt x="4818743" y="0"/>
                </a:lnTo>
                <a:lnTo>
                  <a:pt x="4818743" y="6908800"/>
                </a:lnTo>
                <a:lnTo>
                  <a:pt x="0" y="6908800"/>
                </a:lnTo>
                <a:lnTo>
                  <a:pt x="4005943" y="0"/>
                </a:lnTo>
                <a:close/>
              </a:path>
            </a:pathLst>
          </a:custGeom>
          <a:solidFill>
            <a:srgbClr val="169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371475" y="654755"/>
            <a:ext cx="10982325" cy="386645"/>
          </a:xfrm>
        </p:spPr>
        <p:txBody>
          <a:bodyPr lIns="0" rIns="0">
            <a:normAutofit/>
          </a:bodyPr>
          <a:lstStyle>
            <a:lvl1pPr>
              <a:defRPr sz="2400">
                <a:solidFill>
                  <a:schemeClr val="bg1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7" name="Текст 11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371475" y="365125"/>
            <a:ext cx="6051549" cy="289630"/>
          </a:xfrm>
        </p:spPr>
        <p:txBody>
          <a:bodyPr lIns="0" rIns="0">
            <a:noAutofit/>
          </a:bodyPr>
          <a:lstStyle>
            <a:lvl1pPr marL="0" indent="0">
              <a:buNone/>
              <a:defRPr sz="1400">
                <a:solidFill>
                  <a:srgbClr val="9BCEE5"/>
                </a:solidFill>
                <a:latin typeface="Rubik Light"/>
                <a:ea typeface="Open Sans Light"/>
                <a:cs typeface="Rubik Light"/>
              </a:defRPr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 bwMode="auto">
          <a:xfrm>
            <a:off x="371475" y="1524000"/>
            <a:ext cx="9258513" cy="4965699"/>
          </a:xfrm>
        </p:spPr>
        <p:txBody>
          <a:bodyPr lIns="0" rIns="0" anchor="ctr" anchorCtr="0">
            <a:normAutofit/>
          </a:bodyPr>
          <a:lstStyle>
            <a:lvl1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9BCEE5"/>
              </a:buClr>
              <a:buSzPct val="85000"/>
              <a:buFont typeface="Rubik Light"/>
              <a:buChar char="›"/>
              <a:defRPr sz="20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1pPr>
            <a:lvl2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9BCEE5"/>
              </a:buClr>
              <a:buSzPct val="85000"/>
              <a:buFont typeface="Rubik Light"/>
              <a:buChar char="›"/>
              <a:defRPr sz="18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2pPr>
            <a:lvl3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9BCEE5"/>
              </a:buClr>
              <a:buSzPct val="85000"/>
              <a:buFont typeface="Rubik Light"/>
              <a:buChar char="›"/>
              <a:defRPr sz="16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3pPr>
            <a:lvl4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9BCEE5"/>
              </a:buClr>
              <a:buSzPct val="85000"/>
              <a:buFont typeface="Rubik Light"/>
              <a:buChar char="›"/>
              <a:defRPr sz="14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4pPr>
            <a:lvl5pPr marL="177800" indent="-177800">
              <a:defRPr sz="1400">
                <a:latin typeface="Rubik Light"/>
                <a:cs typeface="Rubik Light"/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73594099"/>
      </p:ext>
    </p:extLst>
  </p:cSld>
  <p:clrMapOvr>
    <a:masterClrMapping/>
  </p:clrMapOvr>
  <p:hf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7"/>
          <p:cNvSpPr/>
          <p:nvPr userDrawn="1"/>
        </p:nvSpPr>
        <p:spPr bwMode="auto">
          <a:xfrm>
            <a:off x="9122547" y="-1906"/>
            <a:ext cx="3069453" cy="5495925"/>
          </a:xfrm>
          <a:custGeom>
            <a:avLst/>
            <a:gdLst>
              <a:gd name="connsiteX0" fmla="*/ 0 w 3018971"/>
              <a:gd name="connsiteY0" fmla="*/ 0 h 4615543"/>
              <a:gd name="connsiteX1" fmla="*/ 3018971 w 3018971"/>
              <a:gd name="connsiteY1" fmla="*/ 0 h 4615543"/>
              <a:gd name="connsiteX2" fmla="*/ 3018971 w 3018971"/>
              <a:gd name="connsiteY2" fmla="*/ 4615543 h 4615543"/>
              <a:gd name="connsiteX3" fmla="*/ 0 w 3018971"/>
              <a:gd name="connsiteY3" fmla="*/ 0 h 4615543"/>
              <a:gd name="connsiteX0" fmla="*/ 0 w 3062514"/>
              <a:gd name="connsiteY0" fmla="*/ 0 h 5486400"/>
              <a:gd name="connsiteX1" fmla="*/ 3018971 w 3062514"/>
              <a:gd name="connsiteY1" fmla="*/ 0 h 5486400"/>
              <a:gd name="connsiteX2" fmla="*/ 3062514 w 3062514"/>
              <a:gd name="connsiteY2" fmla="*/ 5486400 h 5486400"/>
              <a:gd name="connsiteX3" fmla="*/ 0 w 3062514"/>
              <a:gd name="connsiteY3" fmla="*/ 0 h 5486400"/>
              <a:gd name="connsiteX0" fmla="*/ 0 w 3064691"/>
              <a:gd name="connsiteY0" fmla="*/ 7620 h 5494020"/>
              <a:gd name="connsiteX1" fmla="*/ 3064691 w 3064691"/>
              <a:gd name="connsiteY1" fmla="*/ 0 h 5494020"/>
              <a:gd name="connsiteX2" fmla="*/ 3062514 w 3064691"/>
              <a:gd name="connsiteY2" fmla="*/ 5494020 h 5494020"/>
              <a:gd name="connsiteX3" fmla="*/ 0 w 3064691"/>
              <a:gd name="connsiteY3" fmla="*/ 7620 h 5494020"/>
              <a:gd name="connsiteX0" fmla="*/ 0 w 3069453"/>
              <a:gd name="connsiteY0" fmla="*/ 0 h 5495925"/>
              <a:gd name="connsiteX1" fmla="*/ 3069453 w 3069453"/>
              <a:gd name="connsiteY1" fmla="*/ 1905 h 5495925"/>
              <a:gd name="connsiteX2" fmla="*/ 3067276 w 3069453"/>
              <a:gd name="connsiteY2" fmla="*/ 5495925 h 5495925"/>
              <a:gd name="connsiteX3" fmla="*/ 0 w 3069453"/>
              <a:gd name="connsiteY3" fmla="*/ 0 h 549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9453" h="5495925" extrusionOk="0">
                <a:moveTo>
                  <a:pt x="0" y="0"/>
                </a:moveTo>
                <a:lnTo>
                  <a:pt x="3069453" y="1905"/>
                </a:lnTo>
                <a:cubicBezTo>
                  <a:pt x="3068727" y="1833245"/>
                  <a:pt x="3068002" y="3664585"/>
                  <a:pt x="3067276" y="5495925"/>
                </a:cubicBezTo>
                <a:lnTo>
                  <a:pt x="0" y="0"/>
                </a:lnTo>
                <a:close/>
              </a:path>
            </a:pathLst>
          </a:custGeom>
          <a:solidFill>
            <a:srgbClr val="D7EEF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600">
              <a:latin typeface="Rubik Light"/>
            </a:endParaRPr>
          </a:p>
        </p:txBody>
      </p:sp>
      <p:sp>
        <p:nvSpPr>
          <p:cNvPr id="5" name="Полилиния: фигура 8"/>
          <p:cNvSpPr/>
          <p:nvPr userDrawn="1"/>
        </p:nvSpPr>
        <p:spPr bwMode="auto">
          <a:xfrm>
            <a:off x="7373257" y="0"/>
            <a:ext cx="4818743" cy="6858000"/>
          </a:xfrm>
          <a:custGeom>
            <a:avLst/>
            <a:gdLst>
              <a:gd name="connsiteX0" fmla="*/ 4005943 w 4818743"/>
              <a:gd name="connsiteY0" fmla="*/ 0 h 6908800"/>
              <a:gd name="connsiteX1" fmla="*/ 4818743 w 4818743"/>
              <a:gd name="connsiteY1" fmla="*/ 0 h 6908800"/>
              <a:gd name="connsiteX2" fmla="*/ 4818743 w 4818743"/>
              <a:gd name="connsiteY2" fmla="*/ 6908800 h 6908800"/>
              <a:gd name="connsiteX3" fmla="*/ 0 w 4818743"/>
              <a:gd name="connsiteY3" fmla="*/ 6908800 h 6908800"/>
              <a:gd name="connsiteX4" fmla="*/ 4005943 w 4818743"/>
              <a:gd name="connsiteY4" fmla="*/ 0 h 690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8743" h="6908800" extrusionOk="0">
                <a:moveTo>
                  <a:pt x="4005943" y="0"/>
                </a:moveTo>
                <a:lnTo>
                  <a:pt x="4818743" y="0"/>
                </a:lnTo>
                <a:lnTo>
                  <a:pt x="4818743" y="6908800"/>
                </a:lnTo>
                <a:lnTo>
                  <a:pt x="0" y="6908800"/>
                </a:lnTo>
                <a:lnTo>
                  <a:pt x="4005943" y="0"/>
                </a:lnTo>
                <a:close/>
              </a:path>
            </a:pathLst>
          </a:custGeom>
          <a:blipFill>
            <a:blip r:embed="rId2"/>
            <a:stretch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 bwMode="auto">
          <a:xfrm>
            <a:off x="371475" y="1524000"/>
            <a:ext cx="9258513" cy="4965699"/>
          </a:xfrm>
        </p:spPr>
        <p:txBody>
          <a:bodyPr lIns="0" rIns="0" anchor="ctr" anchorCtr="0">
            <a:normAutofit/>
          </a:bodyPr>
          <a:lstStyle>
            <a:lvl1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2000">
                <a:latin typeface="Rubik Light"/>
                <a:ea typeface="Open Sans Light"/>
                <a:cs typeface="Rubik Light"/>
              </a:defRPr>
            </a:lvl1pPr>
            <a:lvl2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800">
                <a:latin typeface="Rubik Light"/>
                <a:ea typeface="Open Sans Light"/>
                <a:cs typeface="Rubik Light"/>
              </a:defRPr>
            </a:lvl2pPr>
            <a:lvl3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600">
                <a:latin typeface="Rubik Light"/>
                <a:ea typeface="Open Sans Light"/>
                <a:cs typeface="Rubik Light"/>
              </a:defRPr>
            </a:lvl3pPr>
            <a:lvl4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400">
                <a:latin typeface="Rubik Light"/>
                <a:ea typeface="Open Sans Light"/>
                <a:cs typeface="Rubik Light"/>
              </a:defRPr>
            </a:lvl4pPr>
            <a:lvl5pPr marL="177800" indent="-177800">
              <a:defRPr sz="1400">
                <a:latin typeface="Rubik Light"/>
                <a:cs typeface="Rubik Light"/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371475" y="654755"/>
            <a:ext cx="10982325" cy="386645"/>
          </a:xfrm>
        </p:spPr>
        <p:txBody>
          <a:bodyPr lIns="0" rIns="0">
            <a:normAutofit/>
          </a:bodyPr>
          <a:lstStyle>
            <a:lvl1pPr>
              <a:defRPr sz="2400">
                <a:solidFill>
                  <a:srgbClr val="065B90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Текст 11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371475" y="365125"/>
            <a:ext cx="6051549" cy="289630"/>
          </a:xfrm>
        </p:spPr>
        <p:txBody>
          <a:bodyPr lIns="0" rIns="0">
            <a:noAutofit/>
          </a:bodyPr>
          <a:lstStyle>
            <a:lvl1pPr marL="0" indent="0">
              <a:buNone/>
              <a:defRPr sz="1400">
                <a:solidFill>
                  <a:srgbClr val="8A929C"/>
                </a:solidFill>
                <a:latin typeface="Rubik Light"/>
                <a:ea typeface="Open Sans Light"/>
                <a:cs typeface="Rubik Light"/>
              </a:defRPr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490940577"/>
      </p:ext>
    </p:extLst>
  </p:cSld>
  <p:clrMapOvr>
    <a:masterClrMapping/>
  </p:clrMapOvr>
  <p:hf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5"/>
          <p:cNvSpPr/>
          <p:nvPr userDrawn="1"/>
        </p:nvSpPr>
        <p:spPr bwMode="auto">
          <a:xfrm>
            <a:off x="5860427" y="-1906"/>
            <a:ext cx="3069453" cy="5495925"/>
          </a:xfrm>
          <a:custGeom>
            <a:avLst/>
            <a:gdLst>
              <a:gd name="connsiteX0" fmla="*/ 0 w 3018971"/>
              <a:gd name="connsiteY0" fmla="*/ 0 h 4615543"/>
              <a:gd name="connsiteX1" fmla="*/ 3018971 w 3018971"/>
              <a:gd name="connsiteY1" fmla="*/ 0 h 4615543"/>
              <a:gd name="connsiteX2" fmla="*/ 3018971 w 3018971"/>
              <a:gd name="connsiteY2" fmla="*/ 4615543 h 4615543"/>
              <a:gd name="connsiteX3" fmla="*/ 0 w 3018971"/>
              <a:gd name="connsiteY3" fmla="*/ 0 h 4615543"/>
              <a:gd name="connsiteX0" fmla="*/ 0 w 3062514"/>
              <a:gd name="connsiteY0" fmla="*/ 0 h 5486400"/>
              <a:gd name="connsiteX1" fmla="*/ 3018971 w 3062514"/>
              <a:gd name="connsiteY1" fmla="*/ 0 h 5486400"/>
              <a:gd name="connsiteX2" fmla="*/ 3062514 w 3062514"/>
              <a:gd name="connsiteY2" fmla="*/ 5486400 h 5486400"/>
              <a:gd name="connsiteX3" fmla="*/ 0 w 3062514"/>
              <a:gd name="connsiteY3" fmla="*/ 0 h 5486400"/>
              <a:gd name="connsiteX0" fmla="*/ 0 w 3064691"/>
              <a:gd name="connsiteY0" fmla="*/ 7620 h 5494020"/>
              <a:gd name="connsiteX1" fmla="*/ 3064691 w 3064691"/>
              <a:gd name="connsiteY1" fmla="*/ 0 h 5494020"/>
              <a:gd name="connsiteX2" fmla="*/ 3062514 w 3064691"/>
              <a:gd name="connsiteY2" fmla="*/ 5494020 h 5494020"/>
              <a:gd name="connsiteX3" fmla="*/ 0 w 3064691"/>
              <a:gd name="connsiteY3" fmla="*/ 7620 h 5494020"/>
              <a:gd name="connsiteX0" fmla="*/ 0 w 3069453"/>
              <a:gd name="connsiteY0" fmla="*/ 0 h 5495925"/>
              <a:gd name="connsiteX1" fmla="*/ 3069453 w 3069453"/>
              <a:gd name="connsiteY1" fmla="*/ 1905 h 5495925"/>
              <a:gd name="connsiteX2" fmla="*/ 3067276 w 3069453"/>
              <a:gd name="connsiteY2" fmla="*/ 5495925 h 5495925"/>
              <a:gd name="connsiteX3" fmla="*/ 0 w 3069453"/>
              <a:gd name="connsiteY3" fmla="*/ 0 h 549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9453" h="5495925" extrusionOk="0">
                <a:moveTo>
                  <a:pt x="0" y="0"/>
                </a:moveTo>
                <a:lnTo>
                  <a:pt x="3069453" y="1905"/>
                </a:lnTo>
                <a:cubicBezTo>
                  <a:pt x="3068727" y="1833245"/>
                  <a:pt x="3068002" y="3664585"/>
                  <a:pt x="3067276" y="5495925"/>
                </a:cubicBezTo>
                <a:lnTo>
                  <a:pt x="0" y="0"/>
                </a:lnTo>
                <a:close/>
              </a:path>
            </a:pathLst>
          </a:custGeom>
          <a:solidFill>
            <a:srgbClr val="D7EEF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600">
              <a:latin typeface="Rubik Light"/>
            </a:endParaRPr>
          </a:p>
        </p:txBody>
      </p:sp>
      <p:sp>
        <p:nvSpPr>
          <p:cNvPr id="5" name="Полилиния: фигура 6"/>
          <p:cNvSpPr/>
          <p:nvPr userDrawn="1"/>
        </p:nvSpPr>
        <p:spPr bwMode="auto">
          <a:xfrm>
            <a:off x="4300624" y="-1233"/>
            <a:ext cx="7892557" cy="6876517"/>
          </a:xfrm>
          <a:custGeom>
            <a:avLst/>
            <a:gdLst>
              <a:gd name="connsiteX0" fmla="*/ 4005943 w 4818743"/>
              <a:gd name="connsiteY0" fmla="*/ 0 h 6908800"/>
              <a:gd name="connsiteX1" fmla="*/ 4818743 w 4818743"/>
              <a:gd name="connsiteY1" fmla="*/ 0 h 6908800"/>
              <a:gd name="connsiteX2" fmla="*/ 4818743 w 4818743"/>
              <a:gd name="connsiteY2" fmla="*/ 6908800 h 6908800"/>
              <a:gd name="connsiteX3" fmla="*/ 0 w 4818743"/>
              <a:gd name="connsiteY3" fmla="*/ 6908800 h 6908800"/>
              <a:gd name="connsiteX4" fmla="*/ 4005943 w 4818743"/>
              <a:gd name="connsiteY4" fmla="*/ 0 h 6908800"/>
              <a:gd name="connsiteX0" fmla="*/ 4005943 w 9993171"/>
              <a:gd name="connsiteY0" fmla="*/ 10838 h 6919638"/>
              <a:gd name="connsiteX1" fmla="*/ 9993171 w 9993171"/>
              <a:gd name="connsiteY1" fmla="*/ 0 h 6919638"/>
              <a:gd name="connsiteX2" fmla="*/ 4818743 w 9993171"/>
              <a:gd name="connsiteY2" fmla="*/ 6919638 h 6919638"/>
              <a:gd name="connsiteX3" fmla="*/ 0 w 9993171"/>
              <a:gd name="connsiteY3" fmla="*/ 6919638 h 6919638"/>
              <a:gd name="connsiteX4" fmla="*/ 4005943 w 9993171"/>
              <a:gd name="connsiteY4" fmla="*/ 10838 h 6919638"/>
              <a:gd name="connsiteX0" fmla="*/ 4005943 w 9993171"/>
              <a:gd name="connsiteY0" fmla="*/ 10838 h 6930475"/>
              <a:gd name="connsiteX1" fmla="*/ 9993171 w 9993171"/>
              <a:gd name="connsiteY1" fmla="*/ 0 h 6930475"/>
              <a:gd name="connsiteX2" fmla="*/ 9982413 w 9993171"/>
              <a:gd name="connsiteY2" fmla="*/ 6930475 h 6930475"/>
              <a:gd name="connsiteX3" fmla="*/ 0 w 9993171"/>
              <a:gd name="connsiteY3" fmla="*/ 6919638 h 6930475"/>
              <a:gd name="connsiteX4" fmla="*/ 4005943 w 9993171"/>
              <a:gd name="connsiteY4" fmla="*/ 10838 h 6930475"/>
              <a:gd name="connsiteX0" fmla="*/ 4005943 w 9982413"/>
              <a:gd name="connsiteY0" fmla="*/ 0 h 6919637"/>
              <a:gd name="connsiteX1" fmla="*/ 8754921 w 9982413"/>
              <a:gd name="connsiteY1" fmla="*/ 181073 h 6919637"/>
              <a:gd name="connsiteX2" fmla="*/ 9982413 w 9982413"/>
              <a:gd name="connsiteY2" fmla="*/ 6919637 h 6919637"/>
              <a:gd name="connsiteX3" fmla="*/ 0 w 9982413"/>
              <a:gd name="connsiteY3" fmla="*/ 6908800 h 6919637"/>
              <a:gd name="connsiteX4" fmla="*/ 4005943 w 9982413"/>
              <a:gd name="connsiteY4" fmla="*/ 0 h 6919637"/>
              <a:gd name="connsiteX0" fmla="*/ 4005943 w 9982413"/>
              <a:gd name="connsiteY0" fmla="*/ 1242 h 6920879"/>
              <a:gd name="connsiteX1" fmla="*/ 9250221 w 9982413"/>
              <a:gd name="connsiteY1" fmla="*/ 0 h 6920879"/>
              <a:gd name="connsiteX2" fmla="*/ 9982413 w 9982413"/>
              <a:gd name="connsiteY2" fmla="*/ 6920879 h 6920879"/>
              <a:gd name="connsiteX3" fmla="*/ 0 w 9982413"/>
              <a:gd name="connsiteY3" fmla="*/ 6910042 h 6920879"/>
              <a:gd name="connsiteX4" fmla="*/ 4005943 w 9982413"/>
              <a:gd name="connsiteY4" fmla="*/ 1242 h 6920879"/>
              <a:gd name="connsiteX0" fmla="*/ 4005943 w 9250221"/>
              <a:gd name="connsiteY0" fmla="*/ 1242 h 6920879"/>
              <a:gd name="connsiteX1" fmla="*/ 9250221 w 9250221"/>
              <a:gd name="connsiteY1" fmla="*/ 0 h 6920879"/>
              <a:gd name="connsiteX2" fmla="*/ 8706063 w 9250221"/>
              <a:gd name="connsiteY2" fmla="*/ 6920879 h 6920879"/>
              <a:gd name="connsiteX3" fmla="*/ 0 w 9250221"/>
              <a:gd name="connsiteY3" fmla="*/ 6910042 h 6920879"/>
              <a:gd name="connsiteX4" fmla="*/ 4005943 w 9250221"/>
              <a:gd name="connsiteY4" fmla="*/ 1242 h 6920879"/>
              <a:gd name="connsiteX0" fmla="*/ 4005943 w 9258513"/>
              <a:gd name="connsiteY0" fmla="*/ 1242 h 6916082"/>
              <a:gd name="connsiteX1" fmla="*/ 9250221 w 9258513"/>
              <a:gd name="connsiteY1" fmla="*/ 0 h 6916082"/>
              <a:gd name="connsiteX2" fmla="*/ 9258513 w 9258513"/>
              <a:gd name="connsiteY2" fmla="*/ 6916082 h 6916082"/>
              <a:gd name="connsiteX3" fmla="*/ 0 w 9258513"/>
              <a:gd name="connsiteY3" fmla="*/ 6910042 h 6916082"/>
              <a:gd name="connsiteX4" fmla="*/ 4005943 w 9258513"/>
              <a:gd name="connsiteY4" fmla="*/ 1242 h 6916082"/>
              <a:gd name="connsiteX0" fmla="*/ 4005943 w 9258513"/>
              <a:gd name="connsiteY0" fmla="*/ 12615 h 6927455"/>
              <a:gd name="connsiteX1" fmla="*/ 7692354 w 9258513"/>
              <a:gd name="connsiteY1" fmla="*/ 0 h 6927455"/>
              <a:gd name="connsiteX2" fmla="*/ 9258513 w 9258513"/>
              <a:gd name="connsiteY2" fmla="*/ 6927455 h 6927455"/>
              <a:gd name="connsiteX3" fmla="*/ 0 w 9258513"/>
              <a:gd name="connsiteY3" fmla="*/ 6921415 h 6927455"/>
              <a:gd name="connsiteX4" fmla="*/ 4005943 w 9258513"/>
              <a:gd name="connsiteY4" fmla="*/ 12615 h 6927455"/>
              <a:gd name="connsiteX0" fmla="*/ 4005943 w 9258513"/>
              <a:gd name="connsiteY0" fmla="*/ 12615 h 6927455"/>
              <a:gd name="connsiteX1" fmla="*/ 7872976 w 9258513"/>
              <a:gd name="connsiteY1" fmla="*/ 0 h 6927455"/>
              <a:gd name="connsiteX2" fmla="*/ 9258513 w 9258513"/>
              <a:gd name="connsiteY2" fmla="*/ 6927455 h 6927455"/>
              <a:gd name="connsiteX3" fmla="*/ 0 w 9258513"/>
              <a:gd name="connsiteY3" fmla="*/ 6921415 h 6927455"/>
              <a:gd name="connsiteX4" fmla="*/ 4005943 w 9258513"/>
              <a:gd name="connsiteY4" fmla="*/ 12615 h 6927455"/>
              <a:gd name="connsiteX0" fmla="*/ 4005943 w 7872976"/>
              <a:gd name="connsiteY0" fmla="*/ 12615 h 6927455"/>
              <a:gd name="connsiteX1" fmla="*/ 7872976 w 7872976"/>
              <a:gd name="connsiteY1" fmla="*/ 0 h 6927455"/>
              <a:gd name="connsiteX2" fmla="*/ 7587757 w 7872976"/>
              <a:gd name="connsiteY2" fmla="*/ 6927455 h 6927455"/>
              <a:gd name="connsiteX3" fmla="*/ 0 w 7872976"/>
              <a:gd name="connsiteY3" fmla="*/ 6921415 h 6927455"/>
              <a:gd name="connsiteX4" fmla="*/ 4005943 w 7872976"/>
              <a:gd name="connsiteY4" fmla="*/ 12615 h 6927455"/>
              <a:gd name="connsiteX0" fmla="*/ 4005943 w 7892557"/>
              <a:gd name="connsiteY0" fmla="*/ 12615 h 6938828"/>
              <a:gd name="connsiteX1" fmla="*/ 7872976 w 7892557"/>
              <a:gd name="connsiteY1" fmla="*/ 0 h 6938828"/>
              <a:gd name="connsiteX2" fmla="*/ 7892557 w 7892557"/>
              <a:gd name="connsiteY2" fmla="*/ 6938828 h 6938828"/>
              <a:gd name="connsiteX3" fmla="*/ 0 w 7892557"/>
              <a:gd name="connsiteY3" fmla="*/ 6921415 h 6938828"/>
              <a:gd name="connsiteX4" fmla="*/ 4005943 w 7892557"/>
              <a:gd name="connsiteY4" fmla="*/ 12615 h 6938828"/>
              <a:gd name="connsiteX0" fmla="*/ 4005943 w 7892557"/>
              <a:gd name="connsiteY0" fmla="*/ 1242 h 6927455"/>
              <a:gd name="connsiteX1" fmla="*/ 7884265 w 7892557"/>
              <a:gd name="connsiteY1" fmla="*/ 0 h 6927455"/>
              <a:gd name="connsiteX2" fmla="*/ 7892557 w 7892557"/>
              <a:gd name="connsiteY2" fmla="*/ 6927455 h 6927455"/>
              <a:gd name="connsiteX3" fmla="*/ 0 w 7892557"/>
              <a:gd name="connsiteY3" fmla="*/ 6910042 h 6927455"/>
              <a:gd name="connsiteX4" fmla="*/ 4005943 w 7892557"/>
              <a:gd name="connsiteY4" fmla="*/ 1242 h 6927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92557" h="6927455" extrusionOk="0">
                <a:moveTo>
                  <a:pt x="4005943" y="1242"/>
                </a:moveTo>
                <a:lnTo>
                  <a:pt x="7884265" y="0"/>
                </a:lnTo>
                <a:lnTo>
                  <a:pt x="7892557" y="6927455"/>
                </a:lnTo>
                <a:lnTo>
                  <a:pt x="0" y="6910042"/>
                </a:lnTo>
                <a:lnTo>
                  <a:pt x="4005943" y="1242"/>
                </a:lnTo>
                <a:close/>
              </a:path>
            </a:pathLst>
          </a:custGeom>
          <a:solidFill>
            <a:srgbClr val="ECF8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371475" y="654755"/>
            <a:ext cx="10982325" cy="386645"/>
          </a:xfrm>
        </p:spPr>
        <p:txBody>
          <a:bodyPr lIns="0" rIns="0">
            <a:normAutofit/>
          </a:bodyPr>
          <a:lstStyle>
            <a:lvl1pPr>
              <a:defRPr sz="2400">
                <a:solidFill>
                  <a:srgbClr val="065B90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7" name="Текст 11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371475" y="365125"/>
            <a:ext cx="6051549" cy="289630"/>
          </a:xfrm>
        </p:spPr>
        <p:txBody>
          <a:bodyPr lIns="0" rIns="0">
            <a:noAutofit/>
          </a:bodyPr>
          <a:lstStyle>
            <a:lvl1pPr marL="0" indent="0">
              <a:buNone/>
              <a:defRPr sz="1400">
                <a:solidFill>
                  <a:srgbClr val="8A929C"/>
                </a:solidFill>
                <a:latin typeface="Rubik Light"/>
                <a:ea typeface="Open Sans Light"/>
                <a:cs typeface="Rubik Light"/>
              </a:defRPr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 bwMode="auto">
          <a:xfrm>
            <a:off x="371475" y="1524000"/>
            <a:ext cx="9258513" cy="4965699"/>
          </a:xfrm>
        </p:spPr>
        <p:txBody>
          <a:bodyPr lIns="0" rIns="0" anchor="ctr" anchorCtr="0">
            <a:normAutofit/>
          </a:bodyPr>
          <a:lstStyle>
            <a:lvl1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2000">
                <a:latin typeface="Rubik Light"/>
                <a:ea typeface="Open Sans Light"/>
                <a:cs typeface="Rubik Light"/>
              </a:defRPr>
            </a:lvl1pPr>
            <a:lvl2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800">
                <a:latin typeface="Rubik Light"/>
                <a:ea typeface="Open Sans Light"/>
                <a:cs typeface="Rubik Light"/>
              </a:defRPr>
            </a:lvl2pPr>
            <a:lvl3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600">
                <a:latin typeface="Rubik Light"/>
                <a:ea typeface="Open Sans Light"/>
                <a:cs typeface="Rubik Light"/>
              </a:defRPr>
            </a:lvl3pPr>
            <a:lvl4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400">
                <a:latin typeface="Rubik Light"/>
                <a:ea typeface="Open Sans Light"/>
                <a:cs typeface="Rubik Light"/>
              </a:defRPr>
            </a:lvl4pPr>
            <a:lvl5pPr marL="177800" indent="-177800">
              <a:defRPr sz="1400">
                <a:latin typeface="Rubik Light"/>
                <a:cs typeface="Rubik Light"/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75076845"/>
      </p:ext>
    </p:extLst>
  </p:cSld>
  <p:clrMapOvr>
    <a:masterClrMapping/>
  </p:clrMapOvr>
  <p:hf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Заголовок и объект">
    <p:bg>
      <p:bgPr>
        <a:solidFill>
          <a:srgbClr val="0083C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19"/>
          <p:cNvSpPr/>
          <p:nvPr userDrawn="1"/>
        </p:nvSpPr>
        <p:spPr bwMode="auto">
          <a:xfrm>
            <a:off x="5860427" y="-1906"/>
            <a:ext cx="3069453" cy="5495925"/>
          </a:xfrm>
          <a:custGeom>
            <a:avLst/>
            <a:gdLst>
              <a:gd name="connsiteX0" fmla="*/ 0 w 3018971"/>
              <a:gd name="connsiteY0" fmla="*/ 0 h 4615543"/>
              <a:gd name="connsiteX1" fmla="*/ 3018971 w 3018971"/>
              <a:gd name="connsiteY1" fmla="*/ 0 h 4615543"/>
              <a:gd name="connsiteX2" fmla="*/ 3018971 w 3018971"/>
              <a:gd name="connsiteY2" fmla="*/ 4615543 h 4615543"/>
              <a:gd name="connsiteX3" fmla="*/ 0 w 3018971"/>
              <a:gd name="connsiteY3" fmla="*/ 0 h 4615543"/>
              <a:gd name="connsiteX0" fmla="*/ 0 w 3062514"/>
              <a:gd name="connsiteY0" fmla="*/ 0 h 5486400"/>
              <a:gd name="connsiteX1" fmla="*/ 3018971 w 3062514"/>
              <a:gd name="connsiteY1" fmla="*/ 0 h 5486400"/>
              <a:gd name="connsiteX2" fmla="*/ 3062514 w 3062514"/>
              <a:gd name="connsiteY2" fmla="*/ 5486400 h 5486400"/>
              <a:gd name="connsiteX3" fmla="*/ 0 w 3062514"/>
              <a:gd name="connsiteY3" fmla="*/ 0 h 5486400"/>
              <a:gd name="connsiteX0" fmla="*/ 0 w 3064691"/>
              <a:gd name="connsiteY0" fmla="*/ 7620 h 5494020"/>
              <a:gd name="connsiteX1" fmla="*/ 3064691 w 3064691"/>
              <a:gd name="connsiteY1" fmla="*/ 0 h 5494020"/>
              <a:gd name="connsiteX2" fmla="*/ 3062514 w 3064691"/>
              <a:gd name="connsiteY2" fmla="*/ 5494020 h 5494020"/>
              <a:gd name="connsiteX3" fmla="*/ 0 w 3064691"/>
              <a:gd name="connsiteY3" fmla="*/ 7620 h 5494020"/>
              <a:gd name="connsiteX0" fmla="*/ 0 w 3069453"/>
              <a:gd name="connsiteY0" fmla="*/ 0 h 5495925"/>
              <a:gd name="connsiteX1" fmla="*/ 3069453 w 3069453"/>
              <a:gd name="connsiteY1" fmla="*/ 1905 h 5495925"/>
              <a:gd name="connsiteX2" fmla="*/ 3067276 w 3069453"/>
              <a:gd name="connsiteY2" fmla="*/ 5495925 h 5495925"/>
              <a:gd name="connsiteX3" fmla="*/ 0 w 3069453"/>
              <a:gd name="connsiteY3" fmla="*/ 0 h 549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9453" h="5495925" extrusionOk="0">
                <a:moveTo>
                  <a:pt x="0" y="0"/>
                </a:moveTo>
                <a:lnTo>
                  <a:pt x="3069453" y="1905"/>
                </a:lnTo>
                <a:cubicBezTo>
                  <a:pt x="3068727" y="1833245"/>
                  <a:pt x="3068002" y="3664585"/>
                  <a:pt x="3067276" y="5495925"/>
                </a:cubicBezTo>
                <a:lnTo>
                  <a:pt x="0" y="0"/>
                </a:lnTo>
                <a:close/>
              </a:path>
            </a:pathLst>
          </a:custGeom>
          <a:solidFill>
            <a:srgbClr val="D7EEF8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600">
              <a:latin typeface="Rubik Light"/>
            </a:endParaRPr>
          </a:p>
        </p:txBody>
      </p:sp>
      <p:sp>
        <p:nvSpPr>
          <p:cNvPr id="5" name="Полилиния: фигура 20"/>
          <p:cNvSpPr/>
          <p:nvPr userDrawn="1"/>
        </p:nvSpPr>
        <p:spPr bwMode="auto">
          <a:xfrm>
            <a:off x="4300624" y="-1233"/>
            <a:ext cx="7892557" cy="6876517"/>
          </a:xfrm>
          <a:custGeom>
            <a:avLst/>
            <a:gdLst>
              <a:gd name="connsiteX0" fmla="*/ 4005943 w 4818743"/>
              <a:gd name="connsiteY0" fmla="*/ 0 h 6908800"/>
              <a:gd name="connsiteX1" fmla="*/ 4818743 w 4818743"/>
              <a:gd name="connsiteY1" fmla="*/ 0 h 6908800"/>
              <a:gd name="connsiteX2" fmla="*/ 4818743 w 4818743"/>
              <a:gd name="connsiteY2" fmla="*/ 6908800 h 6908800"/>
              <a:gd name="connsiteX3" fmla="*/ 0 w 4818743"/>
              <a:gd name="connsiteY3" fmla="*/ 6908800 h 6908800"/>
              <a:gd name="connsiteX4" fmla="*/ 4005943 w 4818743"/>
              <a:gd name="connsiteY4" fmla="*/ 0 h 6908800"/>
              <a:gd name="connsiteX0" fmla="*/ 4005943 w 9993171"/>
              <a:gd name="connsiteY0" fmla="*/ 10838 h 6919638"/>
              <a:gd name="connsiteX1" fmla="*/ 9993171 w 9993171"/>
              <a:gd name="connsiteY1" fmla="*/ 0 h 6919638"/>
              <a:gd name="connsiteX2" fmla="*/ 4818743 w 9993171"/>
              <a:gd name="connsiteY2" fmla="*/ 6919638 h 6919638"/>
              <a:gd name="connsiteX3" fmla="*/ 0 w 9993171"/>
              <a:gd name="connsiteY3" fmla="*/ 6919638 h 6919638"/>
              <a:gd name="connsiteX4" fmla="*/ 4005943 w 9993171"/>
              <a:gd name="connsiteY4" fmla="*/ 10838 h 6919638"/>
              <a:gd name="connsiteX0" fmla="*/ 4005943 w 9993171"/>
              <a:gd name="connsiteY0" fmla="*/ 10838 h 6930475"/>
              <a:gd name="connsiteX1" fmla="*/ 9993171 w 9993171"/>
              <a:gd name="connsiteY1" fmla="*/ 0 h 6930475"/>
              <a:gd name="connsiteX2" fmla="*/ 9982413 w 9993171"/>
              <a:gd name="connsiteY2" fmla="*/ 6930475 h 6930475"/>
              <a:gd name="connsiteX3" fmla="*/ 0 w 9993171"/>
              <a:gd name="connsiteY3" fmla="*/ 6919638 h 6930475"/>
              <a:gd name="connsiteX4" fmla="*/ 4005943 w 9993171"/>
              <a:gd name="connsiteY4" fmla="*/ 10838 h 6930475"/>
              <a:gd name="connsiteX0" fmla="*/ 4005943 w 9982413"/>
              <a:gd name="connsiteY0" fmla="*/ 0 h 6919637"/>
              <a:gd name="connsiteX1" fmla="*/ 8754921 w 9982413"/>
              <a:gd name="connsiteY1" fmla="*/ 181073 h 6919637"/>
              <a:gd name="connsiteX2" fmla="*/ 9982413 w 9982413"/>
              <a:gd name="connsiteY2" fmla="*/ 6919637 h 6919637"/>
              <a:gd name="connsiteX3" fmla="*/ 0 w 9982413"/>
              <a:gd name="connsiteY3" fmla="*/ 6908800 h 6919637"/>
              <a:gd name="connsiteX4" fmla="*/ 4005943 w 9982413"/>
              <a:gd name="connsiteY4" fmla="*/ 0 h 6919637"/>
              <a:gd name="connsiteX0" fmla="*/ 4005943 w 9982413"/>
              <a:gd name="connsiteY0" fmla="*/ 1242 h 6920879"/>
              <a:gd name="connsiteX1" fmla="*/ 9250221 w 9982413"/>
              <a:gd name="connsiteY1" fmla="*/ 0 h 6920879"/>
              <a:gd name="connsiteX2" fmla="*/ 9982413 w 9982413"/>
              <a:gd name="connsiteY2" fmla="*/ 6920879 h 6920879"/>
              <a:gd name="connsiteX3" fmla="*/ 0 w 9982413"/>
              <a:gd name="connsiteY3" fmla="*/ 6910042 h 6920879"/>
              <a:gd name="connsiteX4" fmla="*/ 4005943 w 9982413"/>
              <a:gd name="connsiteY4" fmla="*/ 1242 h 6920879"/>
              <a:gd name="connsiteX0" fmla="*/ 4005943 w 9250221"/>
              <a:gd name="connsiteY0" fmla="*/ 1242 h 6920879"/>
              <a:gd name="connsiteX1" fmla="*/ 9250221 w 9250221"/>
              <a:gd name="connsiteY1" fmla="*/ 0 h 6920879"/>
              <a:gd name="connsiteX2" fmla="*/ 8706063 w 9250221"/>
              <a:gd name="connsiteY2" fmla="*/ 6920879 h 6920879"/>
              <a:gd name="connsiteX3" fmla="*/ 0 w 9250221"/>
              <a:gd name="connsiteY3" fmla="*/ 6910042 h 6920879"/>
              <a:gd name="connsiteX4" fmla="*/ 4005943 w 9250221"/>
              <a:gd name="connsiteY4" fmla="*/ 1242 h 6920879"/>
              <a:gd name="connsiteX0" fmla="*/ 4005943 w 9258513"/>
              <a:gd name="connsiteY0" fmla="*/ 1242 h 6916082"/>
              <a:gd name="connsiteX1" fmla="*/ 9250221 w 9258513"/>
              <a:gd name="connsiteY1" fmla="*/ 0 h 6916082"/>
              <a:gd name="connsiteX2" fmla="*/ 9258513 w 9258513"/>
              <a:gd name="connsiteY2" fmla="*/ 6916082 h 6916082"/>
              <a:gd name="connsiteX3" fmla="*/ 0 w 9258513"/>
              <a:gd name="connsiteY3" fmla="*/ 6910042 h 6916082"/>
              <a:gd name="connsiteX4" fmla="*/ 4005943 w 9258513"/>
              <a:gd name="connsiteY4" fmla="*/ 1242 h 6916082"/>
              <a:gd name="connsiteX0" fmla="*/ 4005943 w 9258513"/>
              <a:gd name="connsiteY0" fmla="*/ 12615 h 6927455"/>
              <a:gd name="connsiteX1" fmla="*/ 7692354 w 9258513"/>
              <a:gd name="connsiteY1" fmla="*/ 0 h 6927455"/>
              <a:gd name="connsiteX2" fmla="*/ 9258513 w 9258513"/>
              <a:gd name="connsiteY2" fmla="*/ 6927455 h 6927455"/>
              <a:gd name="connsiteX3" fmla="*/ 0 w 9258513"/>
              <a:gd name="connsiteY3" fmla="*/ 6921415 h 6927455"/>
              <a:gd name="connsiteX4" fmla="*/ 4005943 w 9258513"/>
              <a:gd name="connsiteY4" fmla="*/ 12615 h 6927455"/>
              <a:gd name="connsiteX0" fmla="*/ 4005943 w 9258513"/>
              <a:gd name="connsiteY0" fmla="*/ 12615 h 6927455"/>
              <a:gd name="connsiteX1" fmla="*/ 7872976 w 9258513"/>
              <a:gd name="connsiteY1" fmla="*/ 0 h 6927455"/>
              <a:gd name="connsiteX2" fmla="*/ 9258513 w 9258513"/>
              <a:gd name="connsiteY2" fmla="*/ 6927455 h 6927455"/>
              <a:gd name="connsiteX3" fmla="*/ 0 w 9258513"/>
              <a:gd name="connsiteY3" fmla="*/ 6921415 h 6927455"/>
              <a:gd name="connsiteX4" fmla="*/ 4005943 w 9258513"/>
              <a:gd name="connsiteY4" fmla="*/ 12615 h 6927455"/>
              <a:gd name="connsiteX0" fmla="*/ 4005943 w 7872976"/>
              <a:gd name="connsiteY0" fmla="*/ 12615 h 6927455"/>
              <a:gd name="connsiteX1" fmla="*/ 7872976 w 7872976"/>
              <a:gd name="connsiteY1" fmla="*/ 0 h 6927455"/>
              <a:gd name="connsiteX2" fmla="*/ 7587757 w 7872976"/>
              <a:gd name="connsiteY2" fmla="*/ 6927455 h 6927455"/>
              <a:gd name="connsiteX3" fmla="*/ 0 w 7872976"/>
              <a:gd name="connsiteY3" fmla="*/ 6921415 h 6927455"/>
              <a:gd name="connsiteX4" fmla="*/ 4005943 w 7872976"/>
              <a:gd name="connsiteY4" fmla="*/ 12615 h 6927455"/>
              <a:gd name="connsiteX0" fmla="*/ 4005943 w 7892557"/>
              <a:gd name="connsiteY0" fmla="*/ 12615 h 6938828"/>
              <a:gd name="connsiteX1" fmla="*/ 7872976 w 7892557"/>
              <a:gd name="connsiteY1" fmla="*/ 0 h 6938828"/>
              <a:gd name="connsiteX2" fmla="*/ 7892557 w 7892557"/>
              <a:gd name="connsiteY2" fmla="*/ 6938828 h 6938828"/>
              <a:gd name="connsiteX3" fmla="*/ 0 w 7892557"/>
              <a:gd name="connsiteY3" fmla="*/ 6921415 h 6938828"/>
              <a:gd name="connsiteX4" fmla="*/ 4005943 w 7892557"/>
              <a:gd name="connsiteY4" fmla="*/ 12615 h 6938828"/>
              <a:gd name="connsiteX0" fmla="*/ 4005943 w 7892557"/>
              <a:gd name="connsiteY0" fmla="*/ 1242 h 6927455"/>
              <a:gd name="connsiteX1" fmla="*/ 7884265 w 7892557"/>
              <a:gd name="connsiteY1" fmla="*/ 0 h 6927455"/>
              <a:gd name="connsiteX2" fmla="*/ 7892557 w 7892557"/>
              <a:gd name="connsiteY2" fmla="*/ 6927455 h 6927455"/>
              <a:gd name="connsiteX3" fmla="*/ 0 w 7892557"/>
              <a:gd name="connsiteY3" fmla="*/ 6910042 h 6927455"/>
              <a:gd name="connsiteX4" fmla="*/ 4005943 w 7892557"/>
              <a:gd name="connsiteY4" fmla="*/ 1242 h 6927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92557" h="6927455" extrusionOk="0">
                <a:moveTo>
                  <a:pt x="4005943" y="1242"/>
                </a:moveTo>
                <a:lnTo>
                  <a:pt x="7884265" y="0"/>
                </a:lnTo>
                <a:lnTo>
                  <a:pt x="7892557" y="6927455"/>
                </a:lnTo>
                <a:lnTo>
                  <a:pt x="0" y="6910042"/>
                </a:lnTo>
                <a:lnTo>
                  <a:pt x="4005943" y="1242"/>
                </a:lnTo>
                <a:close/>
              </a:path>
            </a:pathLst>
          </a:custGeom>
          <a:solidFill>
            <a:srgbClr val="169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371475" y="654755"/>
            <a:ext cx="10982325" cy="386645"/>
          </a:xfrm>
        </p:spPr>
        <p:txBody>
          <a:bodyPr lIns="0" rIns="0">
            <a:normAutofit/>
          </a:bodyPr>
          <a:lstStyle>
            <a:lvl1pPr>
              <a:defRPr sz="2400">
                <a:solidFill>
                  <a:schemeClr val="bg1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7" name="Текст 11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371475" y="365125"/>
            <a:ext cx="6051549" cy="289630"/>
          </a:xfrm>
        </p:spPr>
        <p:txBody>
          <a:bodyPr lIns="0" rIns="0">
            <a:noAutofit/>
          </a:bodyPr>
          <a:lstStyle>
            <a:lvl1pPr marL="0" indent="0">
              <a:buNone/>
              <a:defRPr sz="1400">
                <a:solidFill>
                  <a:srgbClr val="9BCEE5"/>
                </a:solidFill>
                <a:latin typeface="Rubik Light"/>
                <a:ea typeface="Open Sans Light"/>
                <a:cs typeface="Rubik Light"/>
              </a:defRPr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 bwMode="auto">
          <a:xfrm>
            <a:off x="371475" y="1524000"/>
            <a:ext cx="9258513" cy="4965699"/>
          </a:xfrm>
        </p:spPr>
        <p:txBody>
          <a:bodyPr lIns="0" rIns="0" anchor="ctr" anchorCtr="0">
            <a:normAutofit/>
          </a:bodyPr>
          <a:lstStyle>
            <a:lvl1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D4EAF4"/>
              </a:buClr>
              <a:buSzPct val="85000"/>
              <a:buFont typeface="Rubik Light"/>
              <a:buChar char="›"/>
              <a:defRPr sz="20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1pPr>
            <a:lvl2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D4EAF4"/>
              </a:buClr>
              <a:buSzPct val="85000"/>
              <a:buFont typeface="Rubik Light"/>
              <a:buChar char="›"/>
              <a:defRPr sz="18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2pPr>
            <a:lvl3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D4EAF4"/>
              </a:buClr>
              <a:buSzPct val="85000"/>
              <a:buFont typeface="Rubik Light"/>
              <a:buChar char="›"/>
              <a:defRPr sz="16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3pPr>
            <a:lvl4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D4EAF4"/>
              </a:buClr>
              <a:buSzPct val="85000"/>
              <a:buFont typeface="Rubik Light"/>
              <a:buChar char="›"/>
              <a:defRPr sz="14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4pPr>
            <a:lvl5pPr marL="177800" indent="-177800">
              <a:defRPr sz="1400">
                <a:latin typeface="Rubik Light"/>
                <a:cs typeface="Rubik Light"/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8234482"/>
      </p:ext>
    </p:extLst>
  </p:cSld>
  <p:clrMapOvr>
    <a:masterClrMapping/>
  </p:clrMapOvr>
  <p:hf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6"/>
          <p:cNvSpPr/>
          <p:nvPr userDrawn="1"/>
        </p:nvSpPr>
        <p:spPr bwMode="auto">
          <a:xfrm>
            <a:off x="2938902" y="-1233"/>
            <a:ext cx="9258513" cy="6865228"/>
          </a:xfrm>
          <a:custGeom>
            <a:avLst/>
            <a:gdLst>
              <a:gd name="connsiteX0" fmla="*/ 4005943 w 4818743"/>
              <a:gd name="connsiteY0" fmla="*/ 0 h 6908800"/>
              <a:gd name="connsiteX1" fmla="*/ 4818743 w 4818743"/>
              <a:gd name="connsiteY1" fmla="*/ 0 h 6908800"/>
              <a:gd name="connsiteX2" fmla="*/ 4818743 w 4818743"/>
              <a:gd name="connsiteY2" fmla="*/ 6908800 h 6908800"/>
              <a:gd name="connsiteX3" fmla="*/ 0 w 4818743"/>
              <a:gd name="connsiteY3" fmla="*/ 6908800 h 6908800"/>
              <a:gd name="connsiteX4" fmla="*/ 4005943 w 4818743"/>
              <a:gd name="connsiteY4" fmla="*/ 0 h 6908800"/>
              <a:gd name="connsiteX0" fmla="*/ 4005943 w 9993171"/>
              <a:gd name="connsiteY0" fmla="*/ 10838 h 6919638"/>
              <a:gd name="connsiteX1" fmla="*/ 9993171 w 9993171"/>
              <a:gd name="connsiteY1" fmla="*/ 0 h 6919638"/>
              <a:gd name="connsiteX2" fmla="*/ 4818743 w 9993171"/>
              <a:gd name="connsiteY2" fmla="*/ 6919638 h 6919638"/>
              <a:gd name="connsiteX3" fmla="*/ 0 w 9993171"/>
              <a:gd name="connsiteY3" fmla="*/ 6919638 h 6919638"/>
              <a:gd name="connsiteX4" fmla="*/ 4005943 w 9993171"/>
              <a:gd name="connsiteY4" fmla="*/ 10838 h 6919638"/>
              <a:gd name="connsiteX0" fmla="*/ 4005943 w 9993171"/>
              <a:gd name="connsiteY0" fmla="*/ 10838 h 6930475"/>
              <a:gd name="connsiteX1" fmla="*/ 9993171 w 9993171"/>
              <a:gd name="connsiteY1" fmla="*/ 0 h 6930475"/>
              <a:gd name="connsiteX2" fmla="*/ 9982413 w 9993171"/>
              <a:gd name="connsiteY2" fmla="*/ 6930475 h 6930475"/>
              <a:gd name="connsiteX3" fmla="*/ 0 w 9993171"/>
              <a:gd name="connsiteY3" fmla="*/ 6919638 h 6930475"/>
              <a:gd name="connsiteX4" fmla="*/ 4005943 w 9993171"/>
              <a:gd name="connsiteY4" fmla="*/ 10838 h 6930475"/>
              <a:gd name="connsiteX0" fmla="*/ 4005943 w 9982413"/>
              <a:gd name="connsiteY0" fmla="*/ 0 h 6919637"/>
              <a:gd name="connsiteX1" fmla="*/ 8754921 w 9982413"/>
              <a:gd name="connsiteY1" fmla="*/ 181073 h 6919637"/>
              <a:gd name="connsiteX2" fmla="*/ 9982413 w 9982413"/>
              <a:gd name="connsiteY2" fmla="*/ 6919637 h 6919637"/>
              <a:gd name="connsiteX3" fmla="*/ 0 w 9982413"/>
              <a:gd name="connsiteY3" fmla="*/ 6908800 h 6919637"/>
              <a:gd name="connsiteX4" fmla="*/ 4005943 w 9982413"/>
              <a:gd name="connsiteY4" fmla="*/ 0 h 6919637"/>
              <a:gd name="connsiteX0" fmla="*/ 4005943 w 9982413"/>
              <a:gd name="connsiteY0" fmla="*/ 1242 h 6920879"/>
              <a:gd name="connsiteX1" fmla="*/ 9250221 w 9982413"/>
              <a:gd name="connsiteY1" fmla="*/ 0 h 6920879"/>
              <a:gd name="connsiteX2" fmla="*/ 9982413 w 9982413"/>
              <a:gd name="connsiteY2" fmla="*/ 6920879 h 6920879"/>
              <a:gd name="connsiteX3" fmla="*/ 0 w 9982413"/>
              <a:gd name="connsiteY3" fmla="*/ 6910042 h 6920879"/>
              <a:gd name="connsiteX4" fmla="*/ 4005943 w 9982413"/>
              <a:gd name="connsiteY4" fmla="*/ 1242 h 6920879"/>
              <a:gd name="connsiteX0" fmla="*/ 4005943 w 9250221"/>
              <a:gd name="connsiteY0" fmla="*/ 1242 h 6920879"/>
              <a:gd name="connsiteX1" fmla="*/ 9250221 w 9250221"/>
              <a:gd name="connsiteY1" fmla="*/ 0 h 6920879"/>
              <a:gd name="connsiteX2" fmla="*/ 8706063 w 9250221"/>
              <a:gd name="connsiteY2" fmla="*/ 6920879 h 6920879"/>
              <a:gd name="connsiteX3" fmla="*/ 0 w 9250221"/>
              <a:gd name="connsiteY3" fmla="*/ 6910042 h 6920879"/>
              <a:gd name="connsiteX4" fmla="*/ 4005943 w 9250221"/>
              <a:gd name="connsiteY4" fmla="*/ 1242 h 6920879"/>
              <a:gd name="connsiteX0" fmla="*/ 4005943 w 9258513"/>
              <a:gd name="connsiteY0" fmla="*/ 1242 h 6916082"/>
              <a:gd name="connsiteX1" fmla="*/ 9250221 w 9258513"/>
              <a:gd name="connsiteY1" fmla="*/ 0 h 6916082"/>
              <a:gd name="connsiteX2" fmla="*/ 9258513 w 9258513"/>
              <a:gd name="connsiteY2" fmla="*/ 6916082 h 6916082"/>
              <a:gd name="connsiteX3" fmla="*/ 0 w 9258513"/>
              <a:gd name="connsiteY3" fmla="*/ 6910042 h 6916082"/>
              <a:gd name="connsiteX4" fmla="*/ 4005943 w 9258513"/>
              <a:gd name="connsiteY4" fmla="*/ 1242 h 6916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58513" h="6916082" extrusionOk="0">
                <a:moveTo>
                  <a:pt x="4005943" y="1242"/>
                </a:moveTo>
                <a:lnTo>
                  <a:pt x="9250221" y="0"/>
                </a:lnTo>
                <a:lnTo>
                  <a:pt x="9258513" y="6916082"/>
                </a:lnTo>
                <a:lnTo>
                  <a:pt x="0" y="6910042"/>
                </a:lnTo>
                <a:lnTo>
                  <a:pt x="4005943" y="1242"/>
                </a:lnTo>
                <a:close/>
              </a:path>
            </a:pathLst>
          </a:custGeom>
          <a:solidFill>
            <a:srgbClr val="ECF8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 bwMode="auto">
          <a:xfrm>
            <a:off x="371476" y="1524000"/>
            <a:ext cx="5576652" cy="4965699"/>
          </a:xfrm>
        </p:spPr>
        <p:txBody>
          <a:bodyPr lIns="0" rIns="0" anchor="ctr" anchorCtr="0">
            <a:normAutofit/>
          </a:bodyPr>
          <a:lstStyle>
            <a:lvl1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2000">
                <a:latin typeface="Rubik Light"/>
                <a:ea typeface="Open Sans Light"/>
                <a:cs typeface="Rubik Light"/>
              </a:defRPr>
            </a:lvl1pPr>
            <a:lvl2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800">
                <a:latin typeface="Rubik Light"/>
                <a:ea typeface="Open Sans Light"/>
                <a:cs typeface="Rubik Light"/>
              </a:defRPr>
            </a:lvl2pPr>
            <a:lvl3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600">
                <a:latin typeface="Rubik Light"/>
                <a:ea typeface="Open Sans Light"/>
                <a:cs typeface="Rubik Light"/>
              </a:defRPr>
            </a:lvl3pPr>
            <a:lvl4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400">
                <a:latin typeface="Rubik Light"/>
                <a:ea typeface="Open Sans Light"/>
                <a:cs typeface="Rubik Light"/>
              </a:defRPr>
            </a:lvl4pPr>
            <a:lvl5pPr marL="177800" indent="-177800">
              <a:defRPr sz="1400">
                <a:latin typeface="Rubik Light"/>
                <a:cs typeface="Rubik Light"/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</p:txBody>
      </p:sp>
      <p:sp>
        <p:nvSpPr>
          <p:cNvPr id="6" name="Объект 2"/>
          <p:cNvSpPr>
            <a:spLocks noGrp="1"/>
          </p:cNvSpPr>
          <p:nvPr>
            <p:ph idx="11"/>
          </p:nvPr>
        </p:nvSpPr>
        <p:spPr bwMode="auto">
          <a:xfrm>
            <a:off x="6243872" y="1523999"/>
            <a:ext cx="5576652" cy="4965699"/>
          </a:xfrm>
        </p:spPr>
        <p:txBody>
          <a:bodyPr lIns="0" rIns="0" anchor="ctr" anchorCtr="0">
            <a:normAutofit/>
          </a:bodyPr>
          <a:lstStyle>
            <a:lvl1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2000">
                <a:latin typeface="Rubik Light"/>
                <a:ea typeface="Open Sans Light"/>
                <a:cs typeface="Rubik Light"/>
              </a:defRPr>
            </a:lvl1pPr>
            <a:lvl2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800">
                <a:latin typeface="Rubik Light"/>
                <a:ea typeface="Open Sans Light"/>
                <a:cs typeface="Rubik Light"/>
              </a:defRPr>
            </a:lvl2pPr>
            <a:lvl3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600">
                <a:latin typeface="Rubik Light"/>
                <a:ea typeface="Open Sans Light"/>
                <a:cs typeface="Rubik Light"/>
              </a:defRPr>
            </a:lvl3pPr>
            <a:lvl4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400">
                <a:latin typeface="Rubik Light"/>
                <a:ea typeface="Open Sans Light"/>
                <a:cs typeface="Rubik Light"/>
              </a:defRPr>
            </a:lvl4pPr>
            <a:lvl5pPr marL="177800" indent="-177800">
              <a:defRPr sz="1400">
                <a:latin typeface="Rubik Light"/>
                <a:cs typeface="Rubik Light"/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371475" y="654755"/>
            <a:ext cx="10982325" cy="386645"/>
          </a:xfrm>
        </p:spPr>
        <p:txBody>
          <a:bodyPr lIns="0" rIns="0">
            <a:normAutofit/>
          </a:bodyPr>
          <a:lstStyle>
            <a:lvl1pPr>
              <a:defRPr sz="2400">
                <a:solidFill>
                  <a:srgbClr val="065B90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Текст 11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371475" y="365125"/>
            <a:ext cx="6051549" cy="289630"/>
          </a:xfrm>
        </p:spPr>
        <p:txBody>
          <a:bodyPr lIns="0" rIns="0">
            <a:noAutofit/>
          </a:bodyPr>
          <a:lstStyle>
            <a:lvl1pPr marL="0" indent="0">
              <a:buNone/>
              <a:defRPr sz="1400">
                <a:solidFill>
                  <a:srgbClr val="8A929C"/>
                </a:solidFill>
                <a:latin typeface="Rubik Light"/>
                <a:ea typeface="Open Sans Light"/>
                <a:cs typeface="Rubik Light"/>
              </a:defRPr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834863819"/>
      </p:ext>
    </p:extLst>
  </p:cSld>
  <p:clrMapOvr>
    <a:masterClrMapping/>
  </p:clrMapOvr>
  <p:hf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6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7"/>
          <p:cNvSpPr/>
          <p:nvPr userDrawn="1"/>
        </p:nvSpPr>
        <p:spPr bwMode="auto">
          <a:xfrm>
            <a:off x="3614852" y="-7228"/>
            <a:ext cx="8577148" cy="6865228"/>
          </a:xfrm>
          <a:custGeom>
            <a:avLst/>
            <a:gdLst>
              <a:gd name="connsiteX0" fmla="*/ 4005943 w 4818743"/>
              <a:gd name="connsiteY0" fmla="*/ 0 h 6908800"/>
              <a:gd name="connsiteX1" fmla="*/ 4818743 w 4818743"/>
              <a:gd name="connsiteY1" fmla="*/ 0 h 6908800"/>
              <a:gd name="connsiteX2" fmla="*/ 4818743 w 4818743"/>
              <a:gd name="connsiteY2" fmla="*/ 6908800 h 6908800"/>
              <a:gd name="connsiteX3" fmla="*/ 0 w 4818743"/>
              <a:gd name="connsiteY3" fmla="*/ 6908800 h 6908800"/>
              <a:gd name="connsiteX4" fmla="*/ 4005943 w 4818743"/>
              <a:gd name="connsiteY4" fmla="*/ 0 h 6908800"/>
              <a:gd name="connsiteX0" fmla="*/ 4005943 w 9993171"/>
              <a:gd name="connsiteY0" fmla="*/ 10838 h 6919638"/>
              <a:gd name="connsiteX1" fmla="*/ 9993171 w 9993171"/>
              <a:gd name="connsiteY1" fmla="*/ 0 h 6919638"/>
              <a:gd name="connsiteX2" fmla="*/ 4818743 w 9993171"/>
              <a:gd name="connsiteY2" fmla="*/ 6919638 h 6919638"/>
              <a:gd name="connsiteX3" fmla="*/ 0 w 9993171"/>
              <a:gd name="connsiteY3" fmla="*/ 6919638 h 6919638"/>
              <a:gd name="connsiteX4" fmla="*/ 4005943 w 9993171"/>
              <a:gd name="connsiteY4" fmla="*/ 10838 h 6919638"/>
              <a:gd name="connsiteX0" fmla="*/ 4005943 w 9993171"/>
              <a:gd name="connsiteY0" fmla="*/ 10838 h 6930475"/>
              <a:gd name="connsiteX1" fmla="*/ 9993171 w 9993171"/>
              <a:gd name="connsiteY1" fmla="*/ 0 h 6930475"/>
              <a:gd name="connsiteX2" fmla="*/ 9982413 w 9993171"/>
              <a:gd name="connsiteY2" fmla="*/ 6930475 h 6930475"/>
              <a:gd name="connsiteX3" fmla="*/ 0 w 9993171"/>
              <a:gd name="connsiteY3" fmla="*/ 6919638 h 6930475"/>
              <a:gd name="connsiteX4" fmla="*/ 4005943 w 9993171"/>
              <a:gd name="connsiteY4" fmla="*/ 10838 h 6930475"/>
              <a:gd name="connsiteX0" fmla="*/ 4005943 w 9982413"/>
              <a:gd name="connsiteY0" fmla="*/ 0 h 6919637"/>
              <a:gd name="connsiteX1" fmla="*/ 8754921 w 9982413"/>
              <a:gd name="connsiteY1" fmla="*/ 181073 h 6919637"/>
              <a:gd name="connsiteX2" fmla="*/ 9982413 w 9982413"/>
              <a:gd name="connsiteY2" fmla="*/ 6919637 h 6919637"/>
              <a:gd name="connsiteX3" fmla="*/ 0 w 9982413"/>
              <a:gd name="connsiteY3" fmla="*/ 6908800 h 6919637"/>
              <a:gd name="connsiteX4" fmla="*/ 4005943 w 9982413"/>
              <a:gd name="connsiteY4" fmla="*/ 0 h 6919637"/>
              <a:gd name="connsiteX0" fmla="*/ 4005943 w 9982413"/>
              <a:gd name="connsiteY0" fmla="*/ 1242 h 6920879"/>
              <a:gd name="connsiteX1" fmla="*/ 9250221 w 9982413"/>
              <a:gd name="connsiteY1" fmla="*/ 0 h 6920879"/>
              <a:gd name="connsiteX2" fmla="*/ 9982413 w 9982413"/>
              <a:gd name="connsiteY2" fmla="*/ 6920879 h 6920879"/>
              <a:gd name="connsiteX3" fmla="*/ 0 w 9982413"/>
              <a:gd name="connsiteY3" fmla="*/ 6910042 h 6920879"/>
              <a:gd name="connsiteX4" fmla="*/ 4005943 w 9982413"/>
              <a:gd name="connsiteY4" fmla="*/ 1242 h 6920879"/>
              <a:gd name="connsiteX0" fmla="*/ 4005943 w 9250221"/>
              <a:gd name="connsiteY0" fmla="*/ 1242 h 6920879"/>
              <a:gd name="connsiteX1" fmla="*/ 9250221 w 9250221"/>
              <a:gd name="connsiteY1" fmla="*/ 0 h 6920879"/>
              <a:gd name="connsiteX2" fmla="*/ 8706063 w 9250221"/>
              <a:gd name="connsiteY2" fmla="*/ 6920879 h 6920879"/>
              <a:gd name="connsiteX3" fmla="*/ 0 w 9250221"/>
              <a:gd name="connsiteY3" fmla="*/ 6910042 h 6920879"/>
              <a:gd name="connsiteX4" fmla="*/ 4005943 w 9250221"/>
              <a:gd name="connsiteY4" fmla="*/ 1242 h 6920879"/>
              <a:gd name="connsiteX0" fmla="*/ 4005943 w 9258513"/>
              <a:gd name="connsiteY0" fmla="*/ 1242 h 6916082"/>
              <a:gd name="connsiteX1" fmla="*/ 9250221 w 9258513"/>
              <a:gd name="connsiteY1" fmla="*/ 0 h 6916082"/>
              <a:gd name="connsiteX2" fmla="*/ 9258513 w 9258513"/>
              <a:gd name="connsiteY2" fmla="*/ 6916082 h 6916082"/>
              <a:gd name="connsiteX3" fmla="*/ 0 w 9258513"/>
              <a:gd name="connsiteY3" fmla="*/ 6910042 h 6916082"/>
              <a:gd name="connsiteX4" fmla="*/ 4005943 w 9258513"/>
              <a:gd name="connsiteY4" fmla="*/ 1242 h 6916082"/>
              <a:gd name="connsiteX0" fmla="*/ 4005943 w 9258513"/>
              <a:gd name="connsiteY0" fmla="*/ 0 h 6914840"/>
              <a:gd name="connsiteX1" fmla="*/ 8031021 w 9258513"/>
              <a:gd name="connsiteY1" fmla="*/ 11552 h 6914840"/>
              <a:gd name="connsiteX2" fmla="*/ 9258513 w 9258513"/>
              <a:gd name="connsiteY2" fmla="*/ 6914840 h 6914840"/>
              <a:gd name="connsiteX3" fmla="*/ 0 w 9258513"/>
              <a:gd name="connsiteY3" fmla="*/ 6908800 h 6914840"/>
              <a:gd name="connsiteX4" fmla="*/ 4005943 w 9258513"/>
              <a:gd name="connsiteY4" fmla="*/ 0 h 6914840"/>
              <a:gd name="connsiteX0" fmla="*/ 4005943 w 9258513"/>
              <a:gd name="connsiteY0" fmla="*/ 1242 h 6916082"/>
              <a:gd name="connsiteX1" fmla="*/ 8577121 w 9258513"/>
              <a:gd name="connsiteY1" fmla="*/ 0 h 6916082"/>
              <a:gd name="connsiteX2" fmla="*/ 9258513 w 9258513"/>
              <a:gd name="connsiteY2" fmla="*/ 6916082 h 6916082"/>
              <a:gd name="connsiteX3" fmla="*/ 0 w 9258513"/>
              <a:gd name="connsiteY3" fmla="*/ 6910042 h 6916082"/>
              <a:gd name="connsiteX4" fmla="*/ 4005943 w 9258513"/>
              <a:gd name="connsiteY4" fmla="*/ 1242 h 6916082"/>
              <a:gd name="connsiteX0" fmla="*/ 4005943 w 8577121"/>
              <a:gd name="connsiteY0" fmla="*/ 1242 h 6910042"/>
              <a:gd name="connsiteX1" fmla="*/ 8577121 w 8577121"/>
              <a:gd name="connsiteY1" fmla="*/ 0 h 6910042"/>
              <a:gd name="connsiteX2" fmla="*/ 8394913 w 8577121"/>
              <a:gd name="connsiteY2" fmla="*/ 6903288 h 6910042"/>
              <a:gd name="connsiteX3" fmla="*/ 0 w 8577121"/>
              <a:gd name="connsiteY3" fmla="*/ 6910042 h 6910042"/>
              <a:gd name="connsiteX4" fmla="*/ 4005943 w 8577121"/>
              <a:gd name="connsiteY4" fmla="*/ 1242 h 6910042"/>
              <a:gd name="connsiteX0" fmla="*/ 4005943 w 8577121"/>
              <a:gd name="connsiteY0" fmla="*/ 1242 h 6916082"/>
              <a:gd name="connsiteX1" fmla="*/ 8577121 w 8577121"/>
              <a:gd name="connsiteY1" fmla="*/ 0 h 6916082"/>
              <a:gd name="connsiteX2" fmla="*/ 8560013 w 8577121"/>
              <a:gd name="connsiteY2" fmla="*/ 6916082 h 6916082"/>
              <a:gd name="connsiteX3" fmla="*/ 0 w 8577121"/>
              <a:gd name="connsiteY3" fmla="*/ 6910042 h 6916082"/>
              <a:gd name="connsiteX4" fmla="*/ 4005943 w 8577121"/>
              <a:gd name="connsiteY4" fmla="*/ 1242 h 6916082"/>
              <a:gd name="connsiteX0" fmla="*/ 4005943 w 8577148"/>
              <a:gd name="connsiteY0" fmla="*/ 1242 h 6916082"/>
              <a:gd name="connsiteX1" fmla="*/ 8577121 w 8577148"/>
              <a:gd name="connsiteY1" fmla="*/ 0 h 6916082"/>
              <a:gd name="connsiteX2" fmla="*/ 8575253 w 8577148"/>
              <a:gd name="connsiteY2" fmla="*/ 6916082 h 6916082"/>
              <a:gd name="connsiteX3" fmla="*/ 0 w 8577148"/>
              <a:gd name="connsiteY3" fmla="*/ 6910042 h 6916082"/>
              <a:gd name="connsiteX4" fmla="*/ 4005943 w 8577148"/>
              <a:gd name="connsiteY4" fmla="*/ 1242 h 6916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77148" h="6916082" extrusionOk="0">
                <a:moveTo>
                  <a:pt x="4005943" y="1242"/>
                </a:moveTo>
                <a:lnTo>
                  <a:pt x="8577121" y="0"/>
                </a:lnTo>
                <a:cubicBezTo>
                  <a:pt x="8571418" y="2305361"/>
                  <a:pt x="8580956" y="4610721"/>
                  <a:pt x="8575253" y="6916082"/>
                </a:cubicBezTo>
                <a:lnTo>
                  <a:pt x="0" y="6910042"/>
                </a:lnTo>
                <a:lnTo>
                  <a:pt x="4005943" y="1242"/>
                </a:lnTo>
                <a:close/>
              </a:path>
            </a:pathLst>
          </a:custGeom>
          <a:solidFill>
            <a:srgbClr val="169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 bwMode="auto">
          <a:xfrm>
            <a:off x="371476" y="1524000"/>
            <a:ext cx="5576652" cy="4965699"/>
          </a:xfrm>
        </p:spPr>
        <p:txBody>
          <a:bodyPr lIns="0" rIns="0" anchor="ctr" anchorCtr="0">
            <a:normAutofit/>
          </a:bodyPr>
          <a:lstStyle>
            <a:lvl1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2000">
                <a:latin typeface="Rubik Light"/>
                <a:ea typeface="Open Sans Light"/>
                <a:cs typeface="Rubik Light"/>
              </a:defRPr>
            </a:lvl1pPr>
            <a:lvl2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800">
                <a:latin typeface="Rubik Light"/>
                <a:ea typeface="Open Sans Light"/>
                <a:cs typeface="Rubik Light"/>
              </a:defRPr>
            </a:lvl2pPr>
            <a:lvl3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600">
                <a:latin typeface="Rubik Light"/>
                <a:ea typeface="Open Sans Light"/>
                <a:cs typeface="Rubik Light"/>
              </a:defRPr>
            </a:lvl3pPr>
            <a:lvl4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400">
                <a:latin typeface="Rubik Light"/>
                <a:ea typeface="Open Sans Light"/>
                <a:cs typeface="Rubik Light"/>
              </a:defRPr>
            </a:lvl4pPr>
            <a:lvl5pPr marL="177800" indent="-177800">
              <a:defRPr sz="1400">
                <a:latin typeface="Rubik Light"/>
                <a:cs typeface="Rubik Light"/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</p:txBody>
      </p:sp>
      <p:sp>
        <p:nvSpPr>
          <p:cNvPr id="6" name="Объект 2"/>
          <p:cNvSpPr>
            <a:spLocks noGrp="1"/>
          </p:cNvSpPr>
          <p:nvPr>
            <p:ph idx="11"/>
          </p:nvPr>
        </p:nvSpPr>
        <p:spPr bwMode="auto">
          <a:xfrm>
            <a:off x="6243872" y="1523999"/>
            <a:ext cx="5576652" cy="4965699"/>
          </a:xfrm>
        </p:spPr>
        <p:txBody>
          <a:bodyPr lIns="0" rIns="0" anchor="ctr" anchorCtr="0">
            <a:normAutofit/>
          </a:bodyPr>
          <a:lstStyle>
            <a:lvl1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20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1pPr>
            <a:lvl2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8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2pPr>
            <a:lvl3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6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3pPr>
            <a:lvl4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4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4pPr>
            <a:lvl5pPr marL="177800" indent="-177800">
              <a:defRPr sz="1400">
                <a:latin typeface="Rubik Light"/>
                <a:cs typeface="Rubik Light"/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371475" y="654755"/>
            <a:ext cx="10982325" cy="386645"/>
          </a:xfrm>
        </p:spPr>
        <p:txBody>
          <a:bodyPr lIns="0" rIns="0">
            <a:normAutofit/>
          </a:bodyPr>
          <a:lstStyle>
            <a:lvl1pPr>
              <a:defRPr sz="2400">
                <a:solidFill>
                  <a:srgbClr val="065B90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Текст 11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371475" y="365125"/>
            <a:ext cx="6051549" cy="289630"/>
          </a:xfrm>
        </p:spPr>
        <p:txBody>
          <a:bodyPr lIns="0" rIns="0">
            <a:noAutofit/>
          </a:bodyPr>
          <a:lstStyle>
            <a:lvl1pPr marL="0" indent="0">
              <a:buNone/>
              <a:defRPr sz="1400">
                <a:solidFill>
                  <a:srgbClr val="8A929C"/>
                </a:solidFill>
                <a:latin typeface="Rubik Light"/>
                <a:ea typeface="Open Sans Light"/>
                <a:cs typeface="Rubik Light"/>
              </a:defRPr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48299201"/>
      </p:ext>
    </p:extLst>
  </p:cSld>
  <p:clrMapOvr>
    <a:masterClrMapping/>
  </p:clrMapOvr>
  <p:hf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Заголовок и объект">
    <p:bg>
      <p:bgPr>
        <a:solidFill>
          <a:srgbClr val="0083C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6"/>
          <p:cNvSpPr/>
          <p:nvPr userDrawn="1"/>
        </p:nvSpPr>
        <p:spPr bwMode="auto">
          <a:xfrm>
            <a:off x="2938902" y="-1233"/>
            <a:ext cx="9258513" cy="6865228"/>
          </a:xfrm>
          <a:custGeom>
            <a:avLst/>
            <a:gdLst>
              <a:gd name="connsiteX0" fmla="*/ 4005943 w 4818743"/>
              <a:gd name="connsiteY0" fmla="*/ 0 h 6908800"/>
              <a:gd name="connsiteX1" fmla="*/ 4818743 w 4818743"/>
              <a:gd name="connsiteY1" fmla="*/ 0 h 6908800"/>
              <a:gd name="connsiteX2" fmla="*/ 4818743 w 4818743"/>
              <a:gd name="connsiteY2" fmla="*/ 6908800 h 6908800"/>
              <a:gd name="connsiteX3" fmla="*/ 0 w 4818743"/>
              <a:gd name="connsiteY3" fmla="*/ 6908800 h 6908800"/>
              <a:gd name="connsiteX4" fmla="*/ 4005943 w 4818743"/>
              <a:gd name="connsiteY4" fmla="*/ 0 h 6908800"/>
              <a:gd name="connsiteX0" fmla="*/ 4005943 w 9993171"/>
              <a:gd name="connsiteY0" fmla="*/ 10838 h 6919638"/>
              <a:gd name="connsiteX1" fmla="*/ 9993171 w 9993171"/>
              <a:gd name="connsiteY1" fmla="*/ 0 h 6919638"/>
              <a:gd name="connsiteX2" fmla="*/ 4818743 w 9993171"/>
              <a:gd name="connsiteY2" fmla="*/ 6919638 h 6919638"/>
              <a:gd name="connsiteX3" fmla="*/ 0 w 9993171"/>
              <a:gd name="connsiteY3" fmla="*/ 6919638 h 6919638"/>
              <a:gd name="connsiteX4" fmla="*/ 4005943 w 9993171"/>
              <a:gd name="connsiteY4" fmla="*/ 10838 h 6919638"/>
              <a:gd name="connsiteX0" fmla="*/ 4005943 w 9993171"/>
              <a:gd name="connsiteY0" fmla="*/ 10838 h 6930475"/>
              <a:gd name="connsiteX1" fmla="*/ 9993171 w 9993171"/>
              <a:gd name="connsiteY1" fmla="*/ 0 h 6930475"/>
              <a:gd name="connsiteX2" fmla="*/ 9982413 w 9993171"/>
              <a:gd name="connsiteY2" fmla="*/ 6930475 h 6930475"/>
              <a:gd name="connsiteX3" fmla="*/ 0 w 9993171"/>
              <a:gd name="connsiteY3" fmla="*/ 6919638 h 6930475"/>
              <a:gd name="connsiteX4" fmla="*/ 4005943 w 9993171"/>
              <a:gd name="connsiteY4" fmla="*/ 10838 h 6930475"/>
              <a:gd name="connsiteX0" fmla="*/ 4005943 w 9982413"/>
              <a:gd name="connsiteY0" fmla="*/ 0 h 6919637"/>
              <a:gd name="connsiteX1" fmla="*/ 8754921 w 9982413"/>
              <a:gd name="connsiteY1" fmla="*/ 181073 h 6919637"/>
              <a:gd name="connsiteX2" fmla="*/ 9982413 w 9982413"/>
              <a:gd name="connsiteY2" fmla="*/ 6919637 h 6919637"/>
              <a:gd name="connsiteX3" fmla="*/ 0 w 9982413"/>
              <a:gd name="connsiteY3" fmla="*/ 6908800 h 6919637"/>
              <a:gd name="connsiteX4" fmla="*/ 4005943 w 9982413"/>
              <a:gd name="connsiteY4" fmla="*/ 0 h 6919637"/>
              <a:gd name="connsiteX0" fmla="*/ 4005943 w 9982413"/>
              <a:gd name="connsiteY0" fmla="*/ 1242 h 6920879"/>
              <a:gd name="connsiteX1" fmla="*/ 9250221 w 9982413"/>
              <a:gd name="connsiteY1" fmla="*/ 0 h 6920879"/>
              <a:gd name="connsiteX2" fmla="*/ 9982413 w 9982413"/>
              <a:gd name="connsiteY2" fmla="*/ 6920879 h 6920879"/>
              <a:gd name="connsiteX3" fmla="*/ 0 w 9982413"/>
              <a:gd name="connsiteY3" fmla="*/ 6910042 h 6920879"/>
              <a:gd name="connsiteX4" fmla="*/ 4005943 w 9982413"/>
              <a:gd name="connsiteY4" fmla="*/ 1242 h 6920879"/>
              <a:gd name="connsiteX0" fmla="*/ 4005943 w 9250221"/>
              <a:gd name="connsiteY0" fmla="*/ 1242 h 6920879"/>
              <a:gd name="connsiteX1" fmla="*/ 9250221 w 9250221"/>
              <a:gd name="connsiteY1" fmla="*/ 0 h 6920879"/>
              <a:gd name="connsiteX2" fmla="*/ 8706063 w 9250221"/>
              <a:gd name="connsiteY2" fmla="*/ 6920879 h 6920879"/>
              <a:gd name="connsiteX3" fmla="*/ 0 w 9250221"/>
              <a:gd name="connsiteY3" fmla="*/ 6910042 h 6920879"/>
              <a:gd name="connsiteX4" fmla="*/ 4005943 w 9250221"/>
              <a:gd name="connsiteY4" fmla="*/ 1242 h 6920879"/>
              <a:gd name="connsiteX0" fmla="*/ 4005943 w 9258513"/>
              <a:gd name="connsiteY0" fmla="*/ 1242 h 6916082"/>
              <a:gd name="connsiteX1" fmla="*/ 9250221 w 9258513"/>
              <a:gd name="connsiteY1" fmla="*/ 0 h 6916082"/>
              <a:gd name="connsiteX2" fmla="*/ 9258513 w 9258513"/>
              <a:gd name="connsiteY2" fmla="*/ 6916082 h 6916082"/>
              <a:gd name="connsiteX3" fmla="*/ 0 w 9258513"/>
              <a:gd name="connsiteY3" fmla="*/ 6910042 h 6916082"/>
              <a:gd name="connsiteX4" fmla="*/ 4005943 w 9258513"/>
              <a:gd name="connsiteY4" fmla="*/ 1242 h 6916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58513" h="6916082" extrusionOk="0">
                <a:moveTo>
                  <a:pt x="4005943" y="1242"/>
                </a:moveTo>
                <a:lnTo>
                  <a:pt x="9250221" y="0"/>
                </a:lnTo>
                <a:lnTo>
                  <a:pt x="9258513" y="6916082"/>
                </a:lnTo>
                <a:lnTo>
                  <a:pt x="0" y="6910042"/>
                </a:lnTo>
                <a:lnTo>
                  <a:pt x="4005943" y="1242"/>
                </a:lnTo>
                <a:close/>
              </a:path>
            </a:pathLst>
          </a:custGeom>
          <a:solidFill>
            <a:srgbClr val="169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 bwMode="auto">
          <a:xfrm>
            <a:off x="371476" y="1524000"/>
            <a:ext cx="5576652" cy="4965699"/>
          </a:xfrm>
        </p:spPr>
        <p:txBody>
          <a:bodyPr lIns="0" rIns="0" anchor="ctr" anchorCtr="0">
            <a:normAutofit/>
          </a:bodyPr>
          <a:lstStyle>
            <a:lvl1pPr marL="177800" indent="-177800">
              <a:lnSpc>
                <a:spcPct val="110000"/>
              </a:lnSpc>
              <a:spcAft>
                <a:spcPts val="1600"/>
              </a:spcAft>
              <a:buClr>
                <a:srgbClr val="D4EAF4"/>
              </a:buClr>
              <a:buSzPct val="85000"/>
              <a:buFont typeface="Rubik Light"/>
              <a:buChar char="›"/>
              <a:defRPr sz="20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1pPr>
            <a:lvl2pPr marL="177800" indent="-177800">
              <a:lnSpc>
                <a:spcPct val="110000"/>
              </a:lnSpc>
              <a:spcAft>
                <a:spcPts val="1600"/>
              </a:spcAft>
              <a:buClr>
                <a:srgbClr val="D4EAF4"/>
              </a:buClr>
              <a:buSzPct val="85000"/>
              <a:buFont typeface="Rubik Light"/>
              <a:buChar char="›"/>
              <a:defRPr sz="18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2pPr>
            <a:lvl3pPr marL="177800" indent="-177800">
              <a:lnSpc>
                <a:spcPct val="110000"/>
              </a:lnSpc>
              <a:spcAft>
                <a:spcPts val="1600"/>
              </a:spcAft>
              <a:buClr>
                <a:srgbClr val="D4EAF4"/>
              </a:buClr>
              <a:buSzPct val="85000"/>
              <a:buFont typeface="Rubik Light"/>
              <a:buChar char="›"/>
              <a:defRPr sz="16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3pPr>
            <a:lvl4pPr marL="177800" indent="-177800">
              <a:lnSpc>
                <a:spcPct val="110000"/>
              </a:lnSpc>
              <a:spcAft>
                <a:spcPts val="1600"/>
              </a:spcAft>
              <a:buClr>
                <a:srgbClr val="D4EAF4"/>
              </a:buClr>
              <a:buSzPct val="85000"/>
              <a:buFont typeface="Rubik Light"/>
              <a:buChar char="›"/>
              <a:defRPr sz="14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4pPr>
            <a:lvl5pPr marL="177800" indent="-177800">
              <a:defRPr sz="1400">
                <a:latin typeface="Rubik Light"/>
                <a:cs typeface="Rubik Light"/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</p:txBody>
      </p:sp>
      <p:sp>
        <p:nvSpPr>
          <p:cNvPr id="6" name="Объект 2"/>
          <p:cNvSpPr>
            <a:spLocks noGrp="1"/>
          </p:cNvSpPr>
          <p:nvPr>
            <p:ph idx="12"/>
          </p:nvPr>
        </p:nvSpPr>
        <p:spPr bwMode="auto">
          <a:xfrm>
            <a:off x="6243872" y="1523999"/>
            <a:ext cx="5576652" cy="4965699"/>
          </a:xfrm>
        </p:spPr>
        <p:txBody>
          <a:bodyPr lIns="0" rIns="0" anchor="ctr" anchorCtr="0">
            <a:normAutofit/>
          </a:bodyPr>
          <a:lstStyle>
            <a:lvl1pPr marL="177800" indent="-177800">
              <a:lnSpc>
                <a:spcPct val="110000"/>
              </a:lnSpc>
              <a:spcAft>
                <a:spcPts val="1600"/>
              </a:spcAft>
              <a:buClr>
                <a:srgbClr val="D4EAF4"/>
              </a:buClr>
              <a:buSzPct val="85000"/>
              <a:buFont typeface="Rubik Light"/>
              <a:buChar char="›"/>
              <a:defRPr sz="20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1pPr>
            <a:lvl2pPr marL="177800" indent="-177800">
              <a:lnSpc>
                <a:spcPct val="110000"/>
              </a:lnSpc>
              <a:spcAft>
                <a:spcPts val="1600"/>
              </a:spcAft>
              <a:buClr>
                <a:srgbClr val="D4EAF4"/>
              </a:buClr>
              <a:buSzPct val="85000"/>
              <a:buFont typeface="Rubik Light"/>
              <a:buChar char="›"/>
              <a:defRPr sz="18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2pPr>
            <a:lvl3pPr marL="177800" indent="-177800">
              <a:lnSpc>
                <a:spcPct val="110000"/>
              </a:lnSpc>
              <a:spcAft>
                <a:spcPts val="1600"/>
              </a:spcAft>
              <a:buClr>
                <a:srgbClr val="D4EAF4"/>
              </a:buClr>
              <a:buSzPct val="85000"/>
              <a:buFont typeface="Rubik Light"/>
              <a:buChar char="›"/>
              <a:defRPr sz="16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3pPr>
            <a:lvl4pPr marL="177800" indent="-177800">
              <a:lnSpc>
                <a:spcPct val="110000"/>
              </a:lnSpc>
              <a:spcAft>
                <a:spcPts val="1600"/>
              </a:spcAft>
              <a:buClr>
                <a:srgbClr val="D4EAF4"/>
              </a:buClr>
              <a:buSzPct val="85000"/>
              <a:buFont typeface="Rubik Light"/>
              <a:buChar char="›"/>
              <a:defRPr sz="14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4pPr>
            <a:lvl5pPr marL="177800" indent="-177800">
              <a:defRPr sz="1400">
                <a:latin typeface="Rubik Light"/>
                <a:cs typeface="Rubik Light"/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371475" y="654755"/>
            <a:ext cx="10982325" cy="386645"/>
          </a:xfrm>
        </p:spPr>
        <p:txBody>
          <a:bodyPr lIns="0" rIns="0">
            <a:normAutofit/>
          </a:bodyPr>
          <a:lstStyle>
            <a:lvl1pPr>
              <a:defRPr sz="2400">
                <a:solidFill>
                  <a:schemeClr val="bg1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Текст 11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371475" y="365125"/>
            <a:ext cx="6051549" cy="289630"/>
          </a:xfrm>
        </p:spPr>
        <p:txBody>
          <a:bodyPr lIns="0" rIns="0">
            <a:noAutofit/>
          </a:bodyPr>
          <a:lstStyle>
            <a:lvl1pPr marL="0" indent="0">
              <a:buNone/>
              <a:defRPr sz="1400">
                <a:solidFill>
                  <a:srgbClr val="9BCEE5"/>
                </a:solidFill>
                <a:latin typeface="Rubik Light"/>
                <a:ea typeface="Open Sans Light"/>
                <a:cs typeface="Rubik Light"/>
              </a:defRPr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112598797"/>
      </p:ext>
    </p:extLst>
  </p:cSld>
  <p:clrMapOvr>
    <a:masterClrMapping/>
  </p:clrMapOvr>
  <p:hf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Заголовок раздела">
    <p:bg>
      <p:bgPr>
        <a:solidFill>
          <a:srgbClr val="119EDA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8"/>
          <p:cNvSpPr/>
          <p:nvPr userDrawn="1"/>
        </p:nvSpPr>
        <p:spPr bwMode="auto">
          <a:xfrm>
            <a:off x="1801132" y="-1907"/>
            <a:ext cx="10571843" cy="6859906"/>
          </a:xfrm>
          <a:custGeom>
            <a:avLst/>
            <a:gdLst>
              <a:gd name="connsiteX0" fmla="*/ 1749290 w 4818743"/>
              <a:gd name="connsiteY0" fmla="*/ 0 h 6859906"/>
              <a:gd name="connsiteX1" fmla="*/ 4818743 w 4818743"/>
              <a:gd name="connsiteY1" fmla="*/ 1905 h 6859906"/>
              <a:gd name="connsiteX2" fmla="*/ 4818743 w 4818743"/>
              <a:gd name="connsiteY2" fmla="*/ 1906 h 6859906"/>
              <a:gd name="connsiteX3" fmla="*/ 4818743 w 4818743"/>
              <a:gd name="connsiteY3" fmla="*/ 1906 h 6859906"/>
              <a:gd name="connsiteX4" fmla="*/ 4818743 w 4818743"/>
              <a:gd name="connsiteY4" fmla="*/ 6859906 h 6859906"/>
              <a:gd name="connsiteX5" fmla="*/ 0 w 4818743"/>
              <a:gd name="connsiteY5" fmla="*/ 6859906 h 6859906"/>
              <a:gd name="connsiteX6" fmla="*/ 2852450 w 4818743"/>
              <a:gd name="connsiteY6" fmla="*/ 1976635 h 6859906"/>
              <a:gd name="connsiteX0" fmla="*/ 1749290 w 10101943"/>
              <a:gd name="connsiteY0" fmla="*/ 10794 h 6870700"/>
              <a:gd name="connsiteX1" fmla="*/ 4818743 w 10101943"/>
              <a:gd name="connsiteY1" fmla="*/ 12699 h 6870700"/>
              <a:gd name="connsiteX2" fmla="*/ 4818743 w 10101943"/>
              <a:gd name="connsiteY2" fmla="*/ 12700 h 6870700"/>
              <a:gd name="connsiteX3" fmla="*/ 10101943 w 10101943"/>
              <a:gd name="connsiteY3" fmla="*/ 0 h 6870700"/>
              <a:gd name="connsiteX4" fmla="*/ 4818743 w 10101943"/>
              <a:gd name="connsiteY4" fmla="*/ 6870700 h 6870700"/>
              <a:gd name="connsiteX5" fmla="*/ 0 w 10101943"/>
              <a:gd name="connsiteY5" fmla="*/ 6870700 h 6870700"/>
              <a:gd name="connsiteX6" fmla="*/ 2852450 w 10101943"/>
              <a:gd name="connsiteY6" fmla="*/ 1987429 h 6870700"/>
              <a:gd name="connsiteX7" fmla="*/ 1749290 w 10101943"/>
              <a:gd name="connsiteY7" fmla="*/ 10794 h 6870700"/>
              <a:gd name="connsiteX0" fmla="*/ 1749290 w 10571843"/>
              <a:gd name="connsiteY0" fmla="*/ 10794 h 6870700"/>
              <a:gd name="connsiteX1" fmla="*/ 4818743 w 10571843"/>
              <a:gd name="connsiteY1" fmla="*/ 12699 h 6870700"/>
              <a:gd name="connsiteX2" fmla="*/ 4818743 w 10571843"/>
              <a:gd name="connsiteY2" fmla="*/ 12700 h 6870700"/>
              <a:gd name="connsiteX3" fmla="*/ 10101943 w 10571843"/>
              <a:gd name="connsiteY3" fmla="*/ 0 h 6870700"/>
              <a:gd name="connsiteX4" fmla="*/ 10571843 w 10571843"/>
              <a:gd name="connsiteY4" fmla="*/ 6858000 h 6870700"/>
              <a:gd name="connsiteX5" fmla="*/ 0 w 10571843"/>
              <a:gd name="connsiteY5" fmla="*/ 6870700 h 6870700"/>
              <a:gd name="connsiteX6" fmla="*/ 2852450 w 10571843"/>
              <a:gd name="connsiteY6" fmla="*/ 1987429 h 6870700"/>
              <a:gd name="connsiteX7" fmla="*/ 1749290 w 10571843"/>
              <a:gd name="connsiteY7" fmla="*/ 10794 h 6870700"/>
              <a:gd name="connsiteX0" fmla="*/ 1749290 w 10571843"/>
              <a:gd name="connsiteY0" fmla="*/ 0 h 6859906"/>
              <a:gd name="connsiteX1" fmla="*/ 4818743 w 10571843"/>
              <a:gd name="connsiteY1" fmla="*/ 1905 h 6859906"/>
              <a:gd name="connsiteX2" fmla="*/ 4818743 w 10571843"/>
              <a:gd name="connsiteY2" fmla="*/ 1906 h 6859906"/>
              <a:gd name="connsiteX3" fmla="*/ 10546443 w 10571843"/>
              <a:gd name="connsiteY3" fmla="*/ 1906 h 6859906"/>
              <a:gd name="connsiteX4" fmla="*/ 10571843 w 10571843"/>
              <a:gd name="connsiteY4" fmla="*/ 6847206 h 6859906"/>
              <a:gd name="connsiteX5" fmla="*/ 0 w 10571843"/>
              <a:gd name="connsiteY5" fmla="*/ 6859906 h 6859906"/>
              <a:gd name="connsiteX6" fmla="*/ 2852450 w 10571843"/>
              <a:gd name="connsiteY6" fmla="*/ 1976635 h 6859906"/>
              <a:gd name="connsiteX7" fmla="*/ 1749290 w 10571843"/>
              <a:gd name="connsiteY7" fmla="*/ 0 h 685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71843" h="6859906" extrusionOk="0">
                <a:moveTo>
                  <a:pt x="1749290" y="0"/>
                </a:moveTo>
                <a:lnTo>
                  <a:pt x="4818743" y="1905"/>
                </a:lnTo>
                <a:lnTo>
                  <a:pt x="4818743" y="1906"/>
                </a:lnTo>
                <a:lnTo>
                  <a:pt x="10546443" y="1906"/>
                </a:lnTo>
                <a:cubicBezTo>
                  <a:pt x="10554910" y="2283673"/>
                  <a:pt x="10563376" y="4565439"/>
                  <a:pt x="10571843" y="6847206"/>
                </a:cubicBezTo>
                <a:lnTo>
                  <a:pt x="0" y="6859906"/>
                </a:lnTo>
                <a:lnTo>
                  <a:pt x="2852450" y="1976635"/>
                </a:lnTo>
                <a:lnTo>
                  <a:pt x="1749290" y="0"/>
                </a:lnTo>
                <a:close/>
              </a:path>
            </a:pathLst>
          </a:custGeom>
          <a:solidFill>
            <a:srgbClr val="0083C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ru-RU" sz="1600">
              <a:latin typeface="Rubik Light"/>
            </a:endParaRPr>
          </a:p>
        </p:txBody>
      </p:sp>
      <p:sp>
        <p:nvSpPr>
          <p:cNvPr id="5" name="Полилиния: фигура 7"/>
          <p:cNvSpPr/>
          <p:nvPr userDrawn="1"/>
        </p:nvSpPr>
        <p:spPr bwMode="auto">
          <a:xfrm>
            <a:off x="5862637" y="0"/>
            <a:ext cx="6495143" cy="6864668"/>
          </a:xfrm>
          <a:custGeom>
            <a:avLst/>
            <a:gdLst>
              <a:gd name="connsiteX0" fmla="*/ 1749290 w 4818743"/>
              <a:gd name="connsiteY0" fmla="*/ 0 h 6859906"/>
              <a:gd name="connsiteX1" fmla="*/ 4818743 w 4818743"/>
              <a:gd name="connsiteY1" fmla="*/ 1905 h 6859906"/>
              <a:gd name="connsiteX2" fmla="*/ 4818743 w 4818743"/>
              <a:gd name="connsiteY2" fmla="*/ 1906 h 6859906"/>
              <a:gd name="connsiteX3" fmla="*/ 4818743 w 4818743"/>
              <a:gd name="connsiteY3" fmla="*/ 1906 h 6859906"/>
              <a:gd name="connsiteX4" fmla="*/ 4818743 w 4818743"/>
              <a:gd name="connsiteY4" fmla="*/ 6859906 h 6859906"/>
              <a:gd name="connsiteX5" fmla="*/ 0 w 4818743"/>
              <a:gd name="connsiteY5" fmla="*/ 6859906 h 6859906"/>
              <a:gd name="connsiteX6" fmla="*/ 2852450 w 4818743"/>
              <a:gd name="connsiteY6" fmla="*/ 1976635 h 6859906"/>
              <a:gd name="connsiteX0" fmla="*/ 1749290 w 6495143"/>
              <a:gd name="connsiteY0" fmla="*/ 0 h 6859906"/>
              <a:gd name="connsiteX1" fmla="*/ 4818743 w 6495143"/>
              <a:gd name="connsiteY1" fmla="*/ 1905 h 6859906"/>
              <a:gd name="connsiteX2" fmla="*/ 4818743 w 6495143"/>
              <a:gd name="connsiteY2" fmla="*/ 1906 h 6859906"/>
              <a:gd name="connsiteX3" fmla="*/ 6495143 w 6495143"/>
              <a:gd name="connsiteY3" fmla="*/ 1906 h 6859906"/>
              <a:gd name="connsiteX4" fmla="*/ 4818743 w 6495143"/>
              <a:gd name="connsiteY4" fmla="*/ 6859906 h 6859906"/>
              <a:gd name="connsiteX5" fmla="*/ 0 w 6495143"/>
              <a:gd name="connsiteY5" fmla="*/ 6859906 h 6859906"/>
              <a:gd name="connsiteX6" fmla="*/ 2852450 w 6495143"/>
              <a:gd name="connsiteY6" fmla="*/ 1976635 h 6859906"/>
              <a:gd name="connsiteX7" fmla="*/ 1749290 w 6495143"/>
              <a:gd name="connsiteY7" fmla="*/ 0 h 6859906"/>
              <a:gd name="connsiteX0" fmla="*/ 1749290 w 6495143"/>
              <a:gd name="connsiteY0" fmla="*/ 0 h 6864668"/>
              <a:gd name="connsiteX1" fmla="*/ 4818743 w 6495143"/>
              <a:gd name="connsiteY1" fmla="*/ 1905 h 6864668"/>
              <a:gd name="connsiteX2" fmla="*/ 4818743 w 6495143"/>
              <a:gd name="connsiteY2" fmla="*/ 1906 h 6864668"/>
              <a:gd name="connsiteX3" fmla="*/ 6495143 w 6495143"/>
              <a:gd name="connsiteY3" fmla="*/ 1906 h 6864668"/>
              <a:gd name="connsiteX4" fmla="*/ 6485618 w 6495143"/>
              <a:gd name="connsiteY4" fmla="*/ 6864668 h 6864668"/>
              <a:gd name="connsiteX5" fmla="*/ 0 w 6495143"/>
              <a:gd name="connsiteY5" fmla="*/ 6859906 h 6864668"/>
              <a:gd name="connsiteX6" fmla="*/ 2852450 w 6495143"/>
              <a:gd name="connsiteY6" fmla="*/ 1976635 h 6864668"/>
              <a:gd name="connsiteX7" fmla="*/ 1749290 w 6495143"/>
              <a:gd name="connsiteY7" fmla="*/ 0 h 6864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95143" h="6864668" extrusionOk="0">
                <a:moveTo>
                  <a:pt x="1749290" y="0"/>
                </a:moveTo>
                <a:lnTo>
                  <a:pt x="4818743" y="1905"/>
                </a:lnTo>
                <a:lnTo>
                  <a:pt x="4818743" y="1906"/>
                </a:lnTo>
                <a:lnTo>
                  <a:pt x="6495143" y="1906"/>
                </a:lnTo>
                <a:lnTo>
                  <a:pt x="6485618" y="6864668"/>
                </a:lnTo>
                <a:lnTo>
                  <a:pt x="0" y="6859906"/>
                </a:lnTo>
                <a:lnTo>
                  <a:pt x="2852450" y="1976635"/>
                </a:lnTo>
                <a:lnTo>
                  <a:pt x="1749290" y="0"/>
                </a:lnTo>
                <a:close/>
              </a:path>
            </a:pathLst>
          </a:custGeom>
          <a:solidFill>
            <a:srgbClr val="008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ru-RU" sz="1600">
              <a:latin typeface="Rubik Light"/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 bwMode="auto">
          <a:xfrm>
            <a:off x="371475" y="2933699"/>
            <a:ext cx="3616325" cy="3555999"/>
          </a:xfrm>
        </p:spPr>
        <p:txBody>
          <a:bodyPr lIns="0" rIns="0" anchor="ctr" anchorCtr="0">
            <a:normAutofit/>
          </a:bodyPr>
          <a:lstStyle>
            <a:lvl1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D4EAF4"/>
              </a:buClr>
              <a:buSzPct val="85000"/>
              <a:buFont typeface="Rubik Light"/>
              <a:buChar char="›"/>
              <a:defRPr sz="18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1pPr>
            <a:lvl2pPr marL="177800" indent="-177800">
              <a:defRPr sz="1800">
                <a:latin typeface="Rubik Light"/>
                <a:cs typeface="Rubik Light"/>
              </a:defRPr>
            </a:lvl2pPr>
            <a:lvl3pPr marL="177800" indent="-177800">
              <a:defRPr sz="1800">
                <a:latin typeface="Rubik Light"/>
                <a:cs typeface="Rubik Light"/>
              </a:defRPr>
            </a:lvl3pPr>
            <a:lvl4pPr marL="177800" indent="-177800">
              <a:defRPr sz="1800">
                <a:latin typeface="Rubik Light"/>
                <a:cs typeface="Rubik Light"/>
              </a:defRPr>
            </a:lvl4pPr>
            <a:lvl5pPr marL="177800" indent="-177800">
              <a:defRPr sz="1800">
                <a:latin typeface="Rubik Light"/>
                <a:cs typeface="Rubik Light"/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Объект 2"/>
          <p:cNvSpPr>
            <a:spLocks noGrp="1"/>
          </p:cNvSpPr>
          <p:nvPr>
            <p:ph idx="11"/>
          </p:nvPr>
        </p:nvSpPr>
        <p:spPr bwMode="auto">
          <a:xfrm>
            <a:off x="4287837" y="2933699"/>
            <a:ext cx="3616325" cy="3555999"/>
          </a:xfrm>
        </p:spPr>
        <p:txBody>
          <a:bodyPr lIns="0" rIns="0" anchor="ctr" anchorCtr="0">
            <a:normAutofit/>
          </a:bodyPr>
          <a:lstStyle>
            <a:lvl1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D4EAF4"/>
              </a:buClr>
              <a:buSzPct val="85000"/>
              <a:buFont typeface="Rubik Light"/>
              <a:buChar char="›"/>
              <a:defRPr sz="18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1pPr>
            <a:lvl2pPr marL="177800" indent="-177800">
              <a:defRPr sz="1800">
                <a:latin typeface="Rubik Light"/>
                <a:cs typeface="Rubik Light"/>
              </a:defRPr>
            </a:lvl2pPr>
            <a:lvl3pPr marL="177800" indent="-177800">
              <a:defRPr sz="1800">
                <a:latin typeface="Rubik Light"/>
                <a:cs typeface="Rubik Light"/>
              </a:defRPr>
            </a:lvl3pPr>
            <a:lvl4pPr marL="177800" indent="-177800">
              <a:defRPr sz="1800">
                <a:latin typeface="Rubik Light"/>
                <a:cs typeface="Rubik Light"/>
              </a:defRPr>
            </a:lvl4pPr>
            <a:lvl5pPr marL="177800" indent="-177800">
              <a:defRPr sz="1800">
                <a:latin typeface="Rubik Light"/>
                <a:cs typeface="Rubik Light"/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Объект 2"/>
          <p:cNvSpPr>
            <a:spLocks noGrp="1"/>
          </p:cNvSpPr>
          <p:nvPr>
            <p:ph idx="12"/>
          </p:nvPr>
        </p:nvSpPr>
        <p:spPr bwMode="auto">
          <a:xfrm>
            <a:off x="8204200" y="2933699"/>
            <a:ext cx="3616325" cy="3555999"/>
          </a:xfrm>
        </p:spPr>
        <p:txBody>
          <a:bodyPr lIns="0" rIns="0" anchor="ctr" anchorCtr="0">
            <a:normAutofit/>
          </a:bodyPr>
          <a:lstStyle>
            <a:lvl1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D4EAF4"/>
              </a:buClr>
              <a:buSzPct val="85000"/>
              <a:buFont typeface="Rubik Light"/>
              <a:buChar char="›"/>
              <a:defRPr sz="1800">
                <a:solidFill>
                  <a:schemeClr val="bg1"/>
                </a:solidFill>
                <a:latin typeface="Rubik Light"/>
                <a:ea typeface="Open Sans Light"/>
                <a:cs typeface="Rubik Light"/>
              </a:defRPr>
            </a:lvl1pPr>
            <a:lvl2pPr marL="177800" indent="-177800">
              <a:defRPr sz="1800">
                <a:latin typeface="Rubik Light"/>
                <a:cs typeface="Rubik Light"/>
              </a:defRPr>
            </a:lvl2pPr>
            <a:lvl3pPr marL="177800" indent="-177800">
              <a:defRPr sz="1800">
                <a:latin typeface="Rubik Light"/>
                <a:cs typeface="Rubik Light"/>
              </a:defRPr>
            </a:lvl3pPr>
            <a:lvl4pPr marL="177800" indent="-177800">
              <a:defRPr sz="1800">
                <a:latin typeface="Rubik Light"/>
                <a:cs typeface="Rubik Light"/>
              </a:defRPr>
            </a:lvl4pPr>
            <a:lvl5pPr marL="177800" indent="-177800">
              <a:defRPr sz="1800">
                <a:latin typeface="Rubik Light"/>
                <a:cs typeface="Rubik Light"/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371475" y="1955800"/>
            <a:ext cx="1292225" cy="9779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8000">
                <a:solidFill>
                  <a:schemeClr val="bg1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 lvl="0">
              <a:defRPr/>
            </a:pPr>
            <a:r>
              <a:rPr lang="ru-RU"/>
              <a:t>1</a:t>
            </a:r>
            <a:endParaRPr/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4298723" y="1955800"/>
            <a:ext cx="1292225" cy="9779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8000">
                <a:solidFill>
                  <a:schemeClr val="bg1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 lvl="0">
              <a:defRPr/>
            </a:pPr>
            <a:r>
              <a:rPr lang="ru-RU"/>
              <a:t>2</a:t>
            </a:r>
            <a:endParaRPr/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8215085" y="1955800"/>
            <a:ext cx="1292225" cy="9779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8000">
                <a:solidFill>
                  <a:schemeClr val="bg1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 lvl="0">
              <a:defRPr/>
            </a:pPr>
            <a:r>
              <a:rPr lang="ru-RU"/>
              <a:t>3</a:t>
            </a:r>
            <a:endParaRPr/>
          </a:p>
        </p:txBody>
      </p:sp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371475" y="654755"/>
            <a:ext cx="10982325" cy="386645"/>
          </a:xfrm>
        </p:spPr>
        <p:txBody>
          <a:bodyPr lIns="0" rIns="0">
            <a:normAutofit/>
          </a:bodyPr>
          <a:lstStyle>
            <a:lvl1pPr>
              <a:defRPr sz="2400">
                <a:solidFill>
                  <a:schemeClr val="bg1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3" name="Текст 11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371475" y="365125"/>
            <a:ext cx="6051549" cy="289630"/>
          </a:xfrm>
        </p:spPr>
        <p:txBody>
          <a:bodyPr lIns="0" rIns="0">
            <a:noAutofit/>
          </a:bodyPr>
          <a:lstStyle>
            <a:lvl1pPr marL="0" indent="0">
              <a:buNone/>
              <a:defRPr sz="1400">
                <a:solidFill>
                  <a:srgbClr val="9BCEE5"/>
                </a:solidFill>
                <a:latin typeface="Rubik Light"/>
                <a:ea typeface="Open Sans Light"/>
                <a:cs typeface="Rubik Light"/>
              </a:defRPr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42597446"/>
      </p:ext>
    </p:extLst>
  </p:cSld>
  <p:clrMapOvr>
    <a:masterClrMapping/>
  </p:clrMapOvr>
  <p:hf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Пользовательский маке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371475" y="654755"/>
            <a:ext cx="10982325" cy="386645"/>
          </a:xfrm>
        </p:spPr>
        <p:txBody>
          <a:bodyPr lIns="0" rIns="0">
            <a:normAutofit/>
          </a:bodyPr>
          <a:lstStyle>
            <a:lvl1pPr>
              <a:defRPr sz="2400">
                <a:solidFill>
                  <a:srgbClr val="065B90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11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371475" y="365125"/>
            <a:ext cx="6051549" cy="289630"/>
          </a:xfrm>
        </p:spPr>
        <p:txBody>
          <a:bodyPr lIns="0" rIns="0">
            <a:noAutofit/>
          </a:bodyPr>
          <a:lstStyle>
            <a:lvl1pPr marL="0" indent="0">
              <a:buNone/>
              <a:defRPr sz="1400">
                <a:solidFill>
                  <a:srgbClr val="8A929C"/>
                </a:solidFill>
                <a:latin typeface="Rubik Light"/>
                <a:ea typeface="Open Sans Light"/>
                <a:cs typeface="Rubik Light"/>
              </a:defRPr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 bwMode="auto">
          <a:xfrm>
            <a:off x="371475" y="1524000"/>
            <a:ext cx="9258513" cy="4965699"/>
          </a:xfrm>
        </p:spPr>
        <p:txBody>
          <a:bodyPr lIns="0" rIns="0" anchor="ctr" anchorCtr="0">
            <a:normAutofit/>
          </a:bodyPr>
          <a:lstStyle>
            <a:lvl1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2000">
                <a:latin typeface="Rubik Light"/>
                <a:ea typeface="Open Sans Light"/>
                <a:cs typeface="Rubik Light"/>
              </a:defRPr>
            </a:lvl1pPr>
            <a:lvl2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800">
                <a:latin typeface="Rubik Light"/>
                <a:ea typeface="Open Sans Light"/>
                <a:cs typeface="Rubik Light"/>
              </a:defRPr>
            </a:lvl2pPr>
            <a:lvl3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600">
                <a:latin typeface="Rubik Light"/>
                <a:ea typeface="Open Sans Light"/>
                <a:cs typeface="Rubik Light"/>
              </a:defRPr>
            </a:lvl3pPr>
            <a:lvl4pPr marL="177800" indent="-1778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400">
                <a:latin typeface="Rubik Light"/>
                <a:ea typeface="Open Sans Light"/>
                <a:cs typeface="Rubik Light"/>
              </a:defRPr>
            </a:lvl4pPr>
            <a:lvl5pPr marL="177800" indent="-177800">
              <a:defRPr sz="1400">
                <a:latin typeface="Rubik Light"/>
                <a:cs typeface="Rubik Light"/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92276280"/>
      </p:ext>
    </p:extLst>
  </p:cSld>
  <p:clrMapOvr>
    <a:masterClrMapping/>
  </p:clrMapOvr>
  <p:hf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Пользовательский макет"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2"/>
          <p:cNvSpPr/>
          <p:nvPr userDrawn="1"/>
        </p:nvSpPr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36229"/>
              <a:gd name="connsiteX1" fmla="*/ 1465943 w 12192000"/>
              <a:gd name="connsiteY1" fmla="*/ 0 h 6836229"/>
              <a:gd name="connsiteX2" fmla="*/ 12192000 w 12192000"/>
              <a:gd name="connsiteY2" fmla="*/ 6197600 h 6836229"/>
              <a:gd name="connsiteX3" fmla="*/ 12192000 w 12192000"/>
              <a:gd name="connsiteY3" fmla="*/ 6836229 h 6836229"/>
              <a:gd name="connsiteX4" fmla="*/ 29028 w 12192000"/>
              <a:gd name="connsiteY4" fmla="*/ 6836229 h 6836229"/>
              <a:gd name="connsiteX5" fmla="*/ 0 w 12192000"/>
              <a:gd name="connsiteY5" fmla="*/ 0 h 6836229"/>
              <a:gd name="connsiteX0" fmla="*/ 0 w 12192000"/>
              <a:gd name="connsiteY0" fmla="*/ 0 h 6836229"/>
              <a:gd name="connsiteX1" fmla="*/ 1465943 w 12192000"/>
              <a:gd name="connsiteY1" fmla="*/ 0 h 6836229"/>
              <a:gd name="connsiteX2" fmla="*/ 12192000 w 12192000"/>
              <a:gd name="connsiteY2" fmla="*/ 6197600 h 6836229"/>
              <a:gd name="connsiteX3" fmla="*/ 12192000 w 12192000"/>
              <a:gd name="connsiteY3" fmla="*/ 6836229 h 6836229"/>
              <a:gd name="connsiteX4" fmla="*/ 3628 w 12192000"/>
              <a:gd name="connsiteY4" fmla="*/ 6829899 h 6836229"/>
              <a:gd name="connsiteX5" fmla="*/ 0 w 12192000"/>
              <a:gd name="connsiteY5" fmla="*/ 0 h 683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36229" extrusionOk="0">
                <a:moveTo>
                  <a:pt x="0" y="0"/>
                </a:moveTo>
                <a:lnTo>
                  <a:pt x="1465943" y="0"/>
                </a:lnTo>
                <a:lnTo>
                  <a:pt x="12192000" y="6197600"/>
                </a:lnTo>
                <a:lnTo>
                  <a:pt x="12192000" y="6836229"/>
                </a:lnTo>
                <a:lnTo>
                  <a:pt x="3628" y="6829899"/>
                </a:lnTo>
                <a:cubicBezTo>
                  <a:pt x="2419" y="4553266"/>
                  <a:pt x="1209" y="2276633"/>
                  <a:pt x="0" y="0"/>
                </a:cubicBezTo>
                <a:close/>
              </a:path>
            </a:pathLst>
          </a:custGeom>
          <a:solidFill>
            <a:srgbClr val="1087C2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5" name="Полилиния: фигура 3"/>
          <p:cNvSpPr/>
          <p:nvPr userDrawn="1"/>
        </p:nvSpPr>
        <p:spPr bwMode="auto">
          <a:xfrm>
            <a:off x="6799435" y="3726180"/>
            <a:ext cx="5417820" cy="3131820"/>
          </a:xfrm>
          <a:custGeom>
            <a:avLst/>
            <a:gdLst>
              <a:gd name="connsiteX0" fmla="*/ 0 w 5417820"/>
              <a:gd name="connsiteY0" fmla="*/ 3131820 h 3131820"/>
              <a:gd name="connsiteX1" fmla="*/ 5417820 w 5417820"/>
              <a:gd name="connsiteY1" fmla="*/ 3131820 h 3131820"/>
              <a:gd name="connsiteX2" fmla="*/ 5417820 w 5417820"/>
              <a:gd name="connsiteY2" fmla="*/ 0 h 3131820"/>
              <a:gd name="connsiteX3" fmla="*/ 0 w 5417820"/>
              <a:gd name="connsiteY3" fmla="*/ 313182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7820" h="3131820" extrusionOk="0">
                <a:moveTo>
                  <a:pt x="0" y="3131820"/>
                </a:moveTo>
                <a:lnTo>
                  <a:pt x="5417820" y="3131820"/>
                </a:lnTo>
                <a:lnTo>
                  <a:pt x="5417820" y="0"/>
                </a:lnTo>
                <a:lnTo>
                  <a:pt x="0" y="3131820"/>
                </a:lnTo>
                <a:close/>
              </a:path>
            </a:pathLst>
          </a:custGeom>
          <a:solidFill>
            <a:srgbClr val="087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pic>
        <p:nvPicPr>
          <p:cNvPr id="6" name="Рисунок 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9973467" y="5589338"/>
            <a:ext cx="1523207" cy="540000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ctrTitle" hasCustomPrompt="1"/>
          </p:nvPr>
        </p:nvSpPr>
        <p:spPr bwMode="auto">
          <a:xfrm>
            <a:off x="381000" y="3468438"/>
            <a:ext cx="9144000" cy="2387600"/>
          </a:xfrm>
        </p:spPr>
        <p:txBody>
          <a:bodyPr lIns="0" tIns="0" rIns="0" bIns="0" anchor="b">
            <a:normAutofit/>
          </a:bodyPr>
          <a:lstStyle>
            <a:lvl1pPr algn="l">
              <a:defRPr sz="4800">
                <a:solidFill>
                  <a:schemeClr val="bg1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СПАСИБО!</a:t>
            </a:r>
            <a:endParaRPr/>
          </a:p>
        </p:txBody>
      </p:sp>
      <p:sp>
        <p:nvSpPr>
          <p:cNvPr id="8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381000" y="5856038"/>
            <a:ext cx="9144000" cy="602070"/>
          </a:xfrm>
        </p:spPr>
        <p:txBody>
          <a:bodyPr lIns="0" tIns="0" rIns="0" bIns="0" anchor="ctr" anchorCtr="0"/>
          <a:lstStyle>
            <a:lvl1pPr marL="0" indent="0" algn="l">
              <a:buNone/>
              <a:defRPr sz="2400">
                <a:solidFill>
                  <a:srgbClr val="D4EAF4"/>
                </a:solidFill>
                <a:latin typeface="Rubik Light"/>
                <a:ea typeface="Open Sans Light"/>
                <a:cs typeface="Rubik Ligh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67336051"/>
      </p:ext>
    </p:extLst>
  </p:cSld>
  <p:clrMapOvr>
    <a:masterClrMapping/>
  </p:clrMapOvr>
  <p:hf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7"/>
          <p:cNvSpPr/>
          <p:nvPr userDrawn="1"/>
        </p:nvSpPr>
        <p:spPr bwMode="auto">
          <a:xfrm>
            <a:off x="-14514" y="0"/>
            <a:ext cx="12192000" cy="6858000"/>
          </a:xfrm>
          <a:custGeom>
            <a:avLst/>
            <a:gdLst>
              <a:gd name="connsiteX0" fmla="*/ 0 w 12192000"/>
              <a:gd name="connsiteY0" fmla="*/ 0 h 6836229"/>
              <a:gd name="connsiteX1" fmla="*/ 1465943 w 12192000"/>
              <a:gd name="connsiteY1" fmla="*/ 0 h 6836229"/>
              <a:gd name="connsiteX2" fmla="*/ 12192000 w 12192000"/>
              <a:gd name="connsiteY2" fmla="*/ 6197600 h 6836229"/>
              <a:gd name="connsiteX3" fmla="*/ 12192000 w 12192000"/>
              <a:gd name="connsiteY3" fmla="*/ 6836229 h 6836229"/>
              <a:gd name="connsiteX4" fmla="*/ 29028 w 12192000"/>
              <a:gd name="connsiteY4" fmla="*/ 6836229 h 6836229"/>
              <a:gd name="connsiteX5" fmla="*/ 0 w 12192000"/>
              <a:gd name="connsiteY5" fmla="*/ 0 h 6836229"/>
              <a:gd name="connsiteX0" fmla="*/ 0 w 12192000"/>
              <a:gd name="connsiteY0" fmla="*/ 0 h 6836229"/>
              <a:gd name="connsiteX1" fmla="*/ 1465943 w 12192000"/>
              <a:gd name="connsiteY1" fmla="*/ 0 h 6836229"/>
              <a:gd name="connsiteX2" fmla="*/ 12192000 w 12192000"/>
              <a:gd name="connsiteY2" fmla="*/ 6197600 h 6836229"/>
              <a:gd name="connsiteX3" fmla="*/ 12192000 w 12192000"/>
              <a:gd name="connsiteY3" fmla="*/ 6836229 h 6836229"/>
              <a:gd name="connsiteX4" fmla="*/ 3628 w 12192000"/>
              <a:gd name="connsiteY4" fmla="*/ 6829899 h 6836229"/>
              <a:gd name="connsiteX5" fmla="*/ 0 w 12192000"/>
              <a:gd name="connsiteY5" fmla="*/ 0 h 683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36229" extrusionOk="0">
                <a:moveTo>
                  <a:pt x="0" y="0"/>
                </a:moveTo>
                <a:lnTo>
                  <a:pt x="1465943" y="0"/>
                </a:lnTo>
                <a:lnTo>
                  <a:pt x="12192000" y="6197600"/>
                </a:lnTo>
                <a:lnTo>
                  <a:pt x="12192000" y="6836229"/>
                </a:lnTo>
                <a:lnTo>
                  <a:pt x="3628" y="6829899"/>
                </a:lnTo>
                <a:cubicBezTo>
                  <a:pt x="2419" y="4553266"/>
                  <a:pt x="1209" y="2276633"/>
                  <a:pt x="0" y="0"/>
                </a:cubicBezTo>
                <a:close/>
              </a:path>
            </a:pathLst>
          </a:custGeom>
          <a:solidFill>
            <a:srgbClr val="D4EAF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5" name="Полилиния: фигура 6"/>
          <p:cNvSpPr/>
          <p:nvPr userDrawn="1"/>
        </p:nvSpPr>
        <p:spPr bwMode="auto">
          <a:xfrm>
            <a:off x="4800292" y="2585156"/>
            <a:ext cx="7391707" cy="4272844"/>
          </a:xfrm>
          <a:custGeom>
            <a:avLst/>
            <a:gdLst>
              <a:gd name="connsiteX0" fmla="*/ 0 w 5417820"/>
              <a:gd name="connsiteY0" fmla="*/ 3131820 h 3131820"/>
              <a:gd name="connsiteX1" fmla="*/ 5417820 w 5417820"/>
              <a:gd name="connsiteY1" fmla="*/ 3131820 h 3131820"/>
              <a:gd name="connsiteX2" fmla="*/ 5417820 w 5417820"/>
              <a:gd name="connsiteY2" fmla="*/ 0 h 3131820"/>
              <a:gd name="connsiteX3" fmla="*/ 0 w 5417820"/>
              <a:gd name="connsiteY3" fmla="*/ 313182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7820" h="3131820" extrusionOk="0">
                <a:moveTo>
                  <a:pt x="0" y="3131820"/>
                </a:moveTo>
                <a:lnTo>
                  <a:pt x="5417820" y="3131820"/>
                </a:lnTo>
                <a:lnTo>
                  <a:pt x="5417820" y="0"/>
                </a:lnTo>
                <a:lnTo>
                  <a:pt x="0" y="3131820"/>
                </a:lnTo>
                <a:close/>
              </a:path>
            </a:pathLst>
          </a:custGeom>
          <a:blipFill>
            <a:blip r:embed="rId2"/>
            <a:stretch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6" name="Полилиния: фигура 13"/>
          <p:cNvSpPr/>
          <p:nvPr userDrawn="1"/>
        </p:nvSpPr>
        <p:spPr bwMode="auto">
          <a:xfrm>
            <a:off x="4785778" y="2585156"/>
            <a:ext cx="7391707" cy="4272844"/>
          </a:xfrm>
          <a:custGeom>
            <a:avLst/>
            <a:gdLst>
              <a:gd name="connsiteX0" fmla="*/ 0 w 5417820"/>
              <a:gd name="connsiteY0" fmla="*/ 3131820 h 3131820"/>
              <a:gd name="connsiteX1" fmla="*/ 5417820 w 5417820"/>
              <a:gd name="connsiteY1" fmla="*/ 3131820 h 3131820"/>
              <a:gd name="connsiteX2" fmla="*/ 5417820 w 5417820"/>
              <a:gd name="connsiteY2" fmla="*/ 0 h 3131820"/>
              <a:gd name="connsiteX3" fmla="*/ 0 w 5417820"/>
              <a:gd name="connsiteY3" fmla="*/ 313182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7820" h="3131820" extrusionOk="0">
                <a:moveTo>
                  <a:pt x="0" y="3131820"/>
                </a:moveTo>
                <a:lnTo>
                  <a:pt x="5417820" y="3131820"/>
                </a:lnTo>
                <a:lnTo>
                  <a:pt x="5417820" y="0"/>
                </a:lnTo>
                <a:lnTo>
                  <a:pt x="0" y="3131820"/>
                </a:lnTo>
                <a:close/>
              </a:path>
            </a:pathLst>
          </a:custGeom>
          <a:solidFill>
            <a:srgbClr val="D4EAF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371476" y="4190999"/>
            <a:ext cx="6883340" cy="2298701"/>
          </a:xfrm>
        </p:spPr>
        <p:txBody>
          <a:bodyPr anchor="ctr" anchorCtr="0">
            <a:normAutofit/>
          </a:bodyPr>
          <a:lstStyle>
            <a:lvl1pPr>
              <a:defRPr sz="4500">
                <a:solidFill>
                  <a:srgbClr val="066380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Подзаголовок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8110800" y="4320744"/>
            <a:ext cx="3878034" cy="3046988"/>
          </a:xfrm>
        </p:spPr>
        <p:txBody>
          <a:bodyPr wrap="square" lIns="0" tIns="0" rIns="0" bIns="0">
            <a:spAutoFit/>
          </a:bodyPr>
          <a:lstStyle>
            <a:lvl1pPr marL="0" indent="0" algn="ctr">
              <a:buNone/>
              <a:defRPr sz="20000">
                <a:solidFill>
                  <a:schemeClr val="bg1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 lvl="0">
              <a:defRPr/>
            </a:pPr>
            <a:r>
              <a:rPr lang="ru-RU"/>
              <a:t>01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32725940"/>
      </p:ext>
    </p:extLst>
  </p:cSld>
  <p:clrMapOvr>
    <a:masterClrMapping/>
  </p:clrMapOvr>
  <p:hf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21" descr="Изображение выглядит как снимок экрана, стол&#10;&#10;Автоматически созданное описание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3604034" y="83016"/>
            <a:ext cx="1666811" cy="3377545"/>
          </a:xfrm>
          <a:prstGeom prst="rect">
            <a:avLst/>
          </a:prstGeom>
        </p:spPr>
      </p:pic>
      <p:sp>
        <p:nvSpPr>
          <p:cNvPr id="5" name="Рисунок 17"/>
          <p:cNvSpPr>
            <a:spLocks noGrp="1"/>
          </p:cNvSpPr>
          <p:nvPr>
            <p:ph type="pic" sz="quarter" idx="10"/>
          </p:nvPr>
        </p:nvSpPr>
        <p:spPr bwMode="auto">
          <a:xfrm>
            <a:off x="3689973" y="403636"/>
            <a:ext cx="1480645" cy="261908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" name="Рисунок 23" descr="Изображение выглядит как стол&#10;&#10;Автоматически созданное описание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988590" y="83016"/>
            <a:ext cx="1480678" cy="3377545"/>
          </a:xfrm>
          <a:prstGeom prst="rect">
            <a:avLst/>
          </a:prstGeom>
        </p:spPr>
      </p:pic>
      <p:sp>
        <p:nvSpPr>
          <p:cNvPr id="7" name="Рисунок 17"/>
          <p:cNvSpPr>
            <a:spLocks noGrp="1"/>
          </p:cNvSpPr>
          <p:nvPr>
            <p:ph type="pic" sz="quarter" idx="12"/>
          </p:nvPr>
        </p:nvSpPr>
        <p:spPr bwMode="auto">
          <a:xfrm>
            <a:off x="2067208" y="351512"/>
            <a:ext cx="1314473" cy="303134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8" name="Рисунок 25" descr="Изображение выглядит как рисунок&#10;&#10;Автоматически созданное описание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6720711" y="3818247"/>
            <a:ext cx="6762912" cy="5246883"/>
          </a:xfrm>
          <a:prstGeom prst="rect">
            <a:avLst/>
          </a:prstGeom>
        </p:spPr>
      </p:pic>
      <p:sp>
        <p:nvSpPr>
          <p:cNvPr id="9" name="Прямоугольник: скругленные углы 26"/>
          <p:cNvSpPr/>
          <p:nvPr userDrawn="1"/>
        </p:nvSpPr>
        <p:spPr bwMode="auto">
          <a:xfrm>
            <a:off x="6752067" y="3849810"/>
            <a:ext cx="6617768" cy="3773110"/>
          </a:xfrm>
          <a:prstGeom prst="roundRect">
            <a:avLst>
              <a:gd name="adj" fmla="val 661"/>
            </a:avLst>
          </a:prstGeom>
          <a:blipFill>
            <a:blip r:embed="rId5"/>
            <a:stretch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pic>
        <p:nvPicPr>
          <p:cNvPr id="10" name="Рисунок 2" descr="Изображение выглядит как рисунок, часы, компьютер&#10;&#10;Автоматически созданное описание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5405611" y="149528"/>
            <a:ext cx="1812936" cy="3311034"/>
          </a:xfrm>
          <a:prstGeom prst="rect">
            <a:avLst/>
          </a:prstGeom>
        </p:spPr>
      </p:pic>
      <p:pic>
        <p:nvPicPr>
          <p:cNvPr id="11" name="Рисунок 4" descr="Изображение выглядит как стол&#10;&#10;Автоматически созданное описание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23120" y="117967"/>
            <a:ext cx="1623896" cy="3311033"/>
          </a:xfrm>
          <a:prstGeom prst="rect">
            <a:avLst/>
          </a:prstGeom>
        </p:spPr>
      </p:pic>
      <p:pic>
        <p:nvPicPr>
          <p:cNvPr id="12" name="Рисунок 6" descr="Изображение выглядит как рисунок, стол, компьютер&#10;&#10;Автоматически созданное описание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 rot="5400000">
            <a:off x="-885938" y="4714304"/>
            <a:ext cx="5049465" cy="3031349"/>
          </a:xfrm>
          <a:prstGeom prst="rect">
            <a:avLst/>
          </a:prstGeom>
        </p:spPr>
      </p:pic>
      <p:pic>
        <p:nvPicPr>
          <p:cNvPr id="13" name="Рисунок 8" descr="Изображение выглядит как монитор, стол, птица&#10;&#10;Автоматически созданное описание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 rot="5400000">
            <a:off x="2525899" y="4533060"/>
            <a:ext cx="4695268" cy="3031349"/>
          </a:xfrm>
          <a:prstGeom prst="rect">
            <a:avLst/>
          </a:prstGeom>
        </p:spPr>
      </p:pic>
      <p:sp>
        <p:nvSpPr>
          <p:cNvPr id="14" name="Рисунок 17"/>
          <p:cNvSpPr>
            <a:spLocks noGrp="1"/>
          </p:cNvSpPr>
          <p:nvPr>
            <p:ph type="pic" sz="quarter" idx="13"/>
          </p:nvPr>
        </p:nvSpPr>
        <p:spPr bwMode="auto">
          <a:xfrm>
            <a:off x="5632217" y="615567"/>
            <a:ext cx="1366277" cy="230622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Рисунок 17"/>
          <p:cNvSpPr>
            <a:spLocks noGrp="1"/>
          </p:cNvSpPr>
          <p:nvPr>
            <p:ph type="pic" sz="quarter" idx="14"/>
          </p:nvPr>
        </p:nvSpPr>
        <p:spPr bwMode="auto">
          <a:xfrm>
            <a:off x="173451" y="454375"/>
            <a:ext cx="1517237" cy="273888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Рисунок 17"/>
          <p:cNvSpPr>
            <a:spLocks noGrp="1"/>
          </p:cNvSpPr>
          <p:nvPr>
            <p:ph type="pic" sz="quarter" idx="15"/>
          </p:nvPr>
        </p:nvSpPr>
        <p:spPr bwMode="auto">
          <a:xfrm>
            <a:off x="266371" y="4097134"/>
            <a:ext cx="2699079" cy="431820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Рисунок 17"/>
          <p:cNvSpPr>
            <a:spLocks noGrp="1"/>
          </p:cNvSpPr>
          <p:nvPr>
            <p:ph type="pic" sz="quarter" idx="16"/>
          </p:nvPr>
        </p:nvSpPr>
        <p:spPr bwMode="auto">
          <a:xfrm>
            <a:off x="3670923" y="4099519"/>
            <a:ext cx="2425077" cy="38943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945905"/>
      </p:ext>
    </p:extLst>
  </p:cSld>
  <p:clrMapOvr>
    <a:masterClrMapping/>
  </p:clrMapOvr>
  <p:hf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Пользовательский маке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2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8101482" y="1665194"/>
            <a:ext cx="1127264" cy="1127264"/>
          </a:xfrm>
          <a:prstGeom prst="rect">
            <a:avLst/>
          </a:prstGeom>
        </p:spPr>
      </p:pic>
      <p:pic>
        <p:nvPicPr>
          <p:cNvPr id="5" name="Рисунок 3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5533004" y="2934181"/>
            <a:ext cx="1132252" cy="1132252"/>
          </a:xfrm>
          <a:prstGeom prst="rect">
            <a:avLst/>
          </a:prstGeom>
        </p:spPr>
      </p:pic>
      <p:pic>
        <p:nvPicPr>
          <p:cNvPr id="6" name="Рисунок 4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407988" y="2934181"/>
            <a:ext cx="1132252" cy="1132252"/>
          </a:xfrm>
          <a:prstGeom prst="rect">
            <a:avLst/>
          </a:prstGeom>
        </p:spPr>
      </p:pic>
      <p:pic>
        <p:nvPicPr>
          <p:cNvPr id="7" name="Рисунок 5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391748" y="1662700"/>
            <a:ext cx="1132252" cy="1132252"/>
          </a:xfrm>
          <a:prstGeom prst="rect">
            <a:avLst/>
          </a:prstGeom>
        </p:spPr>
      </p:pic>
      <p:pic>
        <p:nvPicPr>
          <p:cNvPr id="8" name="Рисунок 6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5529876" y="399825"/>
            <a:ext cx="1132252" cy="1132252"/>
          </a:xfrm>
          <a:prstGeom prst="rect">
            <a:avLst/>
          </a:prstGeom>
        </p:spPr>
      </p:pic>
      <p:pic>
        <p:nvPicPr>
          <p:cNvPr id="9" name="Рисунок 7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5529908" y="1665194"/>
            <a:ext cx="1127264" cy="1127264"/>
          </a:xfrm>
          <a:prstGeom prst="rect">
            <a:avLst/>
          </a:prstGeom>
        </p:spPr>
      </p:pic>
      <p:pic>
        <p:nvPicPr>
          <p:cNvPr id="10" name="Рисунок 8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6813201" y="1662700"/>
            <a:ext cx="1132252" cy="1132252"/>
          </a:xfrm>
          <a:prstGeom prst="rect">
            <a:avLst/>
          </a:prstGeom>
        </p:spPr>
      </p:pic>
      <p:pic>
        <p:nvPicPr>
          <p:cNvPr id="11" name="Рисунок 9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10663012" y="2936675"/>
            <a:ext cx="1127264" cy="1127264"/>
          </a:xfrm>
          <a:prstGeom prst="rect">
            <a:avLst/>
          </a:prstGeom>
        </p:spPr>
      </p:pic>
      <p:pic>
        <p:nvPicPr>
          <p:cNvPr id="12" name="Рисунок 10"/>
          <p:cNvPicPr>
            <a:picLocks noChangeAspect="1"/>
          </p:cNvPicPr>
          <p:nvPr userDrawn="1"/>
        </p:nvPicPr>
        <p:blipFill>
          <a:blip r:embed="rId10"/>
          <a:stretch/>
        </p:blipFill>
        <p:spPr bwMode="auto">
          <a:xfrm>
            <a:off x="9383002" y="2936675"/>
            <a:ext cx="1127264" cy="1127264"/>
          </a:xfrm>
          <a:prstGeom prst="rect">
            <a:avLst/>
          </a:prstGeom>
        </p:spPr>
      </p:pic>
      <p:pic>
        <p:nvPicPr>
          <p:cNvPr id="13" name="Рисунок 11"/>
          <p:cNvPicPr>
            <a:picLocks noChangeAspect="1"/>
          </p:cNvPicPr>
          <p:nvPr userDrawn="1"/>
        </p:nvPicPr>
        <p:blipFill>
          <a:blip r:embed="rId11"/>
          <a:stretch/>
        </p:blipFill>
        <p:spPr bwMode="auto">
          <a:xfrm>
            <a:off x="10668070" y="1665194"/>
            <a:ext cx="1127264" cy="1127264"/>
          </a:xfrm>
          <a:prstGeom prst="rect">
            <a:avLst/>
          </a:prstGeom>
        </p:spPr>
      </p:pic>
      <p:pic>
        <p:nvPicPr>
          <p:cNvPr id="14" name="Рисунок 12"/>
          <p:cNvPicPr>
            <a:picLocks noChangeAspect="1"/>
          </p:cNvPicPr>
          <p:nvPr userDrawn="1"/>
        </p:nvPicPr>
        <p:blipFill>
          <a:blip r:embed="rId12"/>
          <a:stretch/>
        </p:blipFill>
        <p:spPr bwMode="auto">
          <a:xfrm>
            <a:off x="9384775" y="1665194"/>
            <a:ext cx="1127264" cy="1127264"/>
          </a:xfrm>
          <a:prstGeom prst="rect">
            <a:avLst/>
          </a:prstGeom>
        </p:spPr>
      </p:pic>
      <p:pic>
        <p:nvPicPr>
          <p:cNvPr id="15" name="Рисунок 13"/>
          <p:cNvPicPr>
            <a:picLocks noChangeAspect="1"/>
          </p:cNvPicPr>
          <p:nvPr userDrawn="1"/>
        </p:nvPicPr>
        <p:blipFill>
          <a:blip r:embed="rId13"/>
          <a:stretch/>
        </p:blipFill>
        <p:spPr bwMode="auto">
          <a:xfrm>
            <a:off x="10668000" y="402319"/>
            <a:ext cx="1127264" cy="1127264"/>
          </a:xfrm>
          <a:prstGeom prst="rect">
            <a:avLst/>
          </a:prstGeom>
        </p:spPr>
      </p:pic>
      <p:pic>
        <p:nvPicPr>
          <p:cNvPr id="16" name="Рисунок 14"/>
          <p:cNvPicPr>
            <a:picLocks noChangeAspect="1"/>
          </p:cNvPicPr>
          <p:nvPr userDrawn="1"/>
        </p:nvPicPr>
        <p:blipFill>
          <a:blip r:embed="rId14"/>
          <a:stretch/>
        </p:blipFill>
        <p:spPr bwMode="auto">
          <a:xfrm>
            <a:off x="9384719" y="402319"/>
            <a:ext cx="1127264" cy="1127264"/>
          </a:xfrm>
          <a:prstGeom prst="rect">
            <a:avLst/>
          </a:prstGeom>
        </p:spPr>
      </p:pic>
      <p:pic>
        <p:nvPicPr>
          <p:cNvPr id="17" name="Рисунок 15"/>
          <p:cNvPicPr>
            <a:picLocks noChangeAspect="1"/>
          </p:cNvPicPr>
          <p:nvPr userDrawn="1"/>
        </p:nvPicPr>
        <p:blipFill>
          <a:blip r:embed="rId15"/>
          <a:stretch/>
        </p:blipFill>
        <p:spPr bwMode="auto">
          <a:xfrm>
            <a:off x="8101428" y="4192623"/>
            <a:ext cx="1127264" cy="1127264"/>
          </a:xfrm>
          <a:prstGeom prst="rect">
            <a:avLst/>
          </a:prstGeom>
        </p:spPr>
      </p:pic>
      <p:pic>
        <p:nvPicPr>
          <p:cNvPr id="18" name="Рисунок 16"/>
          <p:cNvPicPr>
            <a:picLocks noChangeAspect="1"/>
          </p:cNvPicPr>
          <p:nvPr userDrawn="1"/>
        </p:nvPicPr>
        <p:blipFill>
          <a:blip r:embed="rId16"/>
          <a:stretch/>
        </p:blipFill>
        <p:spPr bwMode="auto">
          <a:xfrm>
            <a:off x="8101433" y="402319"/>
            <a:ext cx="1127264" cy="1127264"/>
          </a:xfrm>
          <a:prstGeom prst="rect">
            <a:avLst/>
          </a:prstGeom>
        </p:spPr>
      </p:pic>
      <p:pic>
        <p:nvPicPr>
          <p:cNvPr id="19" name="Рисунок 17"/>
          <p:cNvPicPr>
            <a:picLocks noChangeAspect="1"/>
          </p:cNvPicPr>
          <p:nvPr userDrawn="1"/>
        </p:nvPicPr>
        <p:blipFill>
          <a:blip r:embed="rId17"/>
          <a:stretch/>
        </p:blipFill>
        <p:spPr bwMode="auto">
          <a:xfrm>
            <a:off x="4252997" y="2936675"/>
            <a:ext cx="1127264" cy="1127264"/>
          </a:xfrm>
          <a:prstGeom prst="rect">
            <a:avLst/>
          </a:prstGeom>
        </p:spPr>
      </p:pic>
      <p:pic>
        <p:nvPicPr>
          <p:cNvPr id="20" name="Рисунок 18"/>
          <p:cNvPicPr>
            <a:picLocks noChangeAspect="1"/>
          </p:cNvPicPr>
          <p:nvPr userDrawn="1"/>
        </p:nvPicPr>
        <p:blipFill>
          <a:blip r:embed="rId18"/>
          <a:stretch/>
        </p:blipFill>
        <p:spPr bwMode="auto">
          <a:xfrm>
            <a:off x="4246615" y="1665194"/>
            <a:ext cx="1127264" cy="1127264"/>
          </a:xfrm>
          <a:prstGeom prst="rect">
            <a:avLst/>
          </a:prstGeom>
        </p:spPr>
      </p:pic>
      <p:pic>
        <p:nvPicPr>
          <p:cNvPr id="21" name="Рисунок 19"/>
          <p:cNvPicPr>
            <a:picLocks noChangeAspect="1"/>
          </p:cNvPicPr>
          <p:nvPr userDrawn="1"/>
        </p:nvPicPr>
        <p:blipFill>
          <a:blip r:embed="rId19"/>
          <a:stretch/>
        </p:blipFill>
        <p:spPr bwMode="auto">
          <a:xfrm>
            <a:off x="4246591" y="402319"/>
            <a:ext cx="1127264" cy="1127264"/>
          </a:xfrm>
          <a:prstGeom prst="rect">
            <a:avLst/>
          </a:prstGeom>
        </p:spPr>
      </p:pic>
      <p:pic>
        <p:nvPicPr>
          <p:cNvPr id="22" name="Рисунок 20"/>
          <p:cNvPicPr>
            <a:picLocks noChangeAspect="1"/>
          </p:cNvPicPr>
          <p:nvPr userDrawn="1"/>
        </p:nvPicPr>
        <p:blipFill>
          <a:blip r:embed="rId20"/>
          <a:stretch/>
        </p:blipFill>
        <p:spPr bwMode="auto">
          <a:xfrm>
            <a:off x="2963306" y="402319"/>
            <a:ext cx="1127264" cy="1127264"/>
          </a:xfrm>
          <a:prstGeom prst="rect">
            <a:avLst/>
          </a:prstGeom>
        </p:spPr>
      </p:pic>
      <p:pic>
        <p:nvPicPr>
          <p:cNvPr id="23" name="Рисунок 21"/>
          <p:cNvPicPr>
            <a:picLocks noChangeAspect="1"/>
          </p:cNvPicPr>
          <p:nvPr userDrawn="1"/>
        </p:nvPicPr>
        <p:blipFill>
          <a:blip r:embed="rId21"/>
          <a:stretch/>
        </p:blipFill>
        <p:spPr bwMode="auto">
          <a:xfrm>
            <a:off x="6818149" y="402319"/>
            <a:ext cx="1127264" cy="1127264"/>
          </a:xfrm>
          <a:prstGeom prst="rect">
            <a:avLst/>
          </a:prstGeom>
        </p:spPr>
      </p:pic>
      <p:pic>
        <p:nvPicPr>
          <p:cNvPr id="24" name="Рисунок 22"/>
          <p:cNvPicPr>
            <a:picLocks noChangeAspect="1"/>
          </p:cNvPicPr>
          <p:nvPr userDrawn="1"/>
        </p:nvPicPr>
        <p:blipFill>
          <a:blip r:embed="rId22"/>
          <a:stretch/>
        </p:blipFill>
        <p:spPr bwMode="auto">
          <a:xfrm>
            <a:off x="1680021" y="402319"/>
            <a:ext cx="1127264" cy="1127264"/>
          </a:xfrm>
          <a:prstGeom prst="rect">
            <a:avLst/>
          </a:prstGeom>
        </p:spPr>
      </p:pic>
      <p:pic>
        <p:nvPicPr>
          <p:cNvPr id="25" name="Рисунок 23"/>
          <p:cNvPicPr>
            <a:picLocks noChangeAspect="1"/>
          </p:cNvPicPr>
          <p:nvPr userDrawn="1"/>
        </p:nvPicPr>
        <p:blipFill>
          <a:blip r:embed="rId23"/>
          <a:stretch/>
        </p:blipFill>
        <p:spPr bwMode="auto">
          <a:xfrm>
            <a:off x="396736" y="402319"/>
            <a:ext cx="1127264" cy="1127264"/>
          </a:xfrm>
          <a:prstGeom prst="rect">
            <a:avLst/>
          </a:prstGeom>
        </p:spPr>
      </p:pic>
      <p:pic>
        <p:nvPicPr>
          <p:cNvPr id="26" name="Рисунок 24"/>
          <p:cNvPicPr>
            <a:picLocks noChangeAspect="1"/>
          </p:cNvPicPr>
          <p:nvPr userDrawn="1"/>
        </p:nvPicPr>
        <p:blipFill>
          <a:blip r:embed="rId24"/>
          <a:stretch/>
        </p:blipFill>
        <p:spPr bwMode="auto">
          <a:xfrm>
            <a:off x="2972990" y="2936675"/>
            <a:ext cx="1127264" cy="1127264"/>
          </a:xfrm>
          <a:prstGeom prst="rect">
            <a:avLst/>
          </a:prstGeom>
        </p:spPr>
      </p:pic>
      <p:pic>
        <p:nvPicPr>
          <p:cNvPr id="27" name="Рисунок 25"/>
          <p:cNvPicPr>
            <a:picLocks noChangeAspect="1"/>
          </p:cNvPicPr>
          <p:nvPr userDrawn="1"/>
        </p:nvPicPr>
        <p:blipFill>
          <a:blip r:embed="rId25"/>
          <a:stretch/>
        </p:blipFill>
        <p:spPr bwMode="auto">
          <a:xfrm>
            <a:off x="1692983" y="2936675"/>
            <a:ext cx="1127264" cy="1127264"/>
          </a:xfrm>
          <a:prstGeom prst="rect">
            <a:avLst/>
          </a:prstGeom>
        </p:spPr>
      </p:pic>
      <p:pic>
        <p:nvPicPr>
          <p:cNvPr id="28" name="Рисунок 26"/>
          <p:cNvPicPr>
            <a:picLocks noChangeAspect="1"/>
          </p:cNvPicPr>
          <p:nvPr userDrawn="1"/>
        </p:nvPicPr>
        <p:blipFill>
          <a:blip r:embed="rId26"/>
          <a:stretch/>
        </p:blipFill>
        <p:spPr bwMode="auto">
          <a:xfrm>
            <a:off x="1680029" y="1665194"/>
            <a:ext cx="1127264" cy="1127264"/>
          </a:xfrm>
          <a:prstGeom prst="rect">
            <a:avLst/>
          </a:prstGeom>
        </p:spPr>
      </p:pic>
      <p:pic>
        <p:nvPicPr>
          <p:cNvPr id="29" name="Рисунок 27"/>
          <p:cNvPicPr>
            <a:picLocks noChangeAspect="1"/>
          </p:cNvPicPr>
          <p:nvPr userDrawn="1"/>
        </p:nvPicPr>
        <p:blipFill>
          <a:blip r:embed="rId27"/>
          <a:stretch/>
        </p:blipFill>
        <p:spPr bwMode="auto">
          <a:xfrm>
            <a:off x="2963322" y="1665194"/>
            <a:ext cx="1127264" cy="1127264"/>
          </a:xfrm>
          <a:prstGeom prst="rect">
            <a:avLst/>
          </a:prstGeom>
        </p:spPr>
      </p:pic>
      <p:pic>
        <p:nvPicPr>
          <p:cNvPr id="30" name="Рисунок 28"/>
          <p:cNvPicPr>
            <a:picLocks noChangeAspect="1"/>
          </p:cNvPicPr>
          <p:nvPr userDrawn="1"/>
        </p:nvPicPr>
        <p:blipFill>
          <a:blip r:embed="rId28"/>
          <a:stretch/>
        </p:blipFill>
        <p:spPr bwMode="auto">
          <a:xfrm>
            <a:off x="5531536" y="4192623"/>
            <a:ext cx="1127264" cy="1127264"/>
          </a:xfrm>
          <a:prstGeom prst="rect">
            <a:avLst/>
          </a:prstGeom>
        </p:spPr>
      </p:pic>
      <p:pic>
        <p:nvPicPr>
          <p:cNvPr id="31" name="Рисунок 29"/>
          <p:cNvPicPr>
            <a:picLocks noChangeAspect="1"/>
          </p:cNvPicPr>
          <p:nvPr userDrawn="1"/>
        </p:nvPicPr>
        <p:blipFill>
          <a:blip r:embed="rId29"/>
          <a:stretch/>
        </p:blipFill>
        <p:spPr bwMode="auto">
          <a:xfrm>
            <a:off x="6817999" y="2934181"/>
            <a:ext cx="1132252" cy="1132252"/>
          </a:xfrm>
          <a:prstGeom prst="rect">
            <a:avLst/>
          </a:prstGeom>
        </p:spPr>
      </p:pic>
      <p:pic>
        <p:nvPicPr>
          <p:cNvPr id="32" name="Рисунок 30"/>
          <p:cNvPicPr>
            <a:picLocks noChangeAspect="1"/>
          </p:cNvPicPr>
          <p:nvPr userDrawn="1"/>
        </p:nvPicPr>
        <p:blipFill>
          <a:blip r:embed="rId30"/>
          <a:stretch/>
        </p:blipFill>
        <p:spPr bwMode="auto">
          <a:xfrm>
            <a:off x="4246589" y="4192623"/>
            <a:ext cx="1127264" cy="1127264"/>
          </a:xfrm>
          <a:prstGeom prst="rect">
            <a:avLst/>
          </a:prstGeom>
        </p:spPr>
      </p:pic>
      <p:pic>
        <p:nvPicPr>
          <p:cNvPr id="33" name="Рисунок 31"/>
          <p:cNvPicPr>
            <a:picLocks noChangeAspect="1"/>
          </p:cNvPicPr>
          <p:nvPr userDrawn="1"/>
        </p:nvPicPr>
        <p:blipFill>
          <a:blip r:embed="rId31"/>
          <a:stretch/>
        </p:blipFill>
        <p:spPr bwMode="auto">
          <a:xfrm>
            <a:off x="6816482" y="4192623"/>
            <a:ext cx="1127264" cy="1127264"/>
          </a:xfrm>
          <a:prstGeom prst="rect">
            <a:avLst/>
          </a:prstGeom>
        </p:spPr>
      </p:pic>
      <p:pic>
        <p:nvPicPr>
          <p:cNvPr id="34" name="Рисунок 32"/>
          <p:cNvPicPr>
            <a:picLocks noChangeAspect="1"/>
          </p:cNvPicPr>
          <p:nvPr userDrawn="1"/>
        </p:nvPicPr>
        <p:blipFill>
          <a:blip r:embed="rId32"/>
          <a:stretch/>
        </p:blipFill>
        <p:spPr bwMode="auto">
          <a:xfrm>
            <a:off x="2961642" y="4192623"/>
            <a:ext cx="1127264" cy="1127264"/>
          </a:xfrm>
          <a:prstGeom prst="rect">
            <a:avLst/>
          </a:prstGeom>
        </p:spPr>
      </p:pic>
      <p:pic>
        <p:nvPicPr>
          <p:cNvPr id="35" name="Рисунок 33"/>
          <p:cNvPicPr>
            <a:picLocks noChangeAspect="1"/>
          </p:cNvPicPr>
          <p:nvPr userDrawn="1"/>
        </p:nvPicPr>
        <p:blipFill>
          <a:blip r:embed="rId33"/>
          <a:stretch/>
        </p:blipFill>
        <p:spPr bwMode="auto">
          <a:xfrm>
            <a:off x="1676695" y="4192623"/>
            <a:ext cx="1127264" cy="1127264"/>
          </a:xfrm>
          <a:prstGeom prst="rect">
            <a:avLst/>
          </a:prstGeom>
        </p:spPr>
      </p:pic>
      <p:pic>
        <p:nvPicPr>
          <p:cNvPr id="36" name="Рисунок 34"/>
          <p:cNvPicPr>
            <a:picLocks noChangeAspect="1"/>
          </p:cNvPicPr>
          <p:nvPr userDrawn="1"/>
        </p:nvPicPr>
        <p:blipFill>
          <a:blip r:embed="rId34"/>
          <a:stretch/>
        </p:blipFill>
        <p:spPr bwMode="auto">
          <a:xfrm>
            <a:off x="391748" y="4192623"/>
            <a:ext cx="1127264" cy="1127264"/>
          </a:xfrm>
          <a:prstGeom prst="rect">
            <a:avLst/>
          </a:prstGeom>
        </p:spPr>
      </p:pic>
      <p:pic>
        <p:nvPicPr>
          <p:cNvPr id="37" name="Рисунок 35"/>
          <p:cNvPicPr>
            <a:picLocks noChangeAspect="1"/>
          </p:cNvPicPr>
          <p:nvPr userDrawn="1"/>
        </p:nvPicPr>
        <p:blipFill>
          <a:blip r:embed="rId35"/>
          <a:stretch/>
        </p:blipFill>
        <p:spPr bwMode="auto">
          <a:xfrm>
            <a:off x="8102994" y="2936675"/>
            <a:ext cx="1127264" cy="1127264"/>
          </a:xfrm>
          <a:prstGeom prst="rect">
            <a:avLst/>
          </a:prstGeom>
        </p:spPr>
      </p:pic>
      <p:pic>
        <p:nvPicPr>
          <p:cNvPr id="38" name="Рисунок 36"/>
          <p:cNvPicPr>
            <a:picLocks noChangeAspect="1"/>
          </p:cNvPicPr>
          <p:nvPr userDrawn="1"/>
        </p:nvPicPr>
        <p:blipFill>
          <a:blip r:embed="rId36"/>
          <a:stretch/>
        </p:blipFill>
        <p:spPr bwMode="auto">
          <a:xfrm>
            <a:off x="9383234" y="4192623"/>
            <a:ext cx="1126800" cy="112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985010"/>
      </p:ext>
    </p:extLst>
  </p:cSld>
  <p:clrMapOvr>
    <a:masterClrMapping/>
  </p:clrMapOvr>
  <p:hf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Пользовательский маке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>
            <a:spLocks noAdjustHandles="1"/>
          </p:cNvSpPr>
          <p:nvPr userDrawn="1"/>
        </p:nvSpPr>
        <p:spPr bwMode="auto">
          <a:xfrm>
            <a:off x="1762666" y="2596236"/>
            <a:ext cx="268551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ru-RU" sz="1400">
                <a:solidFill>
                  <a:schemeClr val="bg2">
                    <a:lumMod val="50000"/>
                  </a:schemeClr>
                </a:solidFill>
                <a:latin typeface="Rubik Light"/>
                <a:ea typeface="Roboto Light"/>
              </a:rPr>
              <a:t>Бэк, серверная часть приложения Контент</a:t>
            </a:r>
            <a:endParaRPr/>
          </a:p>
        </p:txBody>
      </p:sp>
      <p:sp>
        <p:nvSpPr>
          <p:cNvPr id="5" name="TextBox 3"/>
          <p:cNvSpPr>
            <a:spLocks noAdjustHandles="1"/>
          </p:cNvSpPr>
          <p:nvPr userDrawn="1"/>
        </p:nvSpPr>
        <p:spPr bwMode="auto">
          <a:xfrm>
            <a:off x="8413373" y="2596236"/>
            <a:ext cx="201596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defRPr/>
            </a:pPr>
            <a:r>
              <a:rPr lang="ru-RU" sz="1400">
                <a:solidFill>
                  <a:schemeClr val="bg2">
                    <a:lumMod val="50000"/>
                  </a:schemeClr>
                </a:solidFill>
                <a:latin typeface="Rubik Light"/>
                <a:ea typeface="Roboto Light"/>
              </a:rPr>
              <a:t>Приложение на </a:t>
            </a:r>
            <a:r>
              <a:rPr lang="en-US" sz="1400">
                <a:solidFill>
                  <a:schemeClr val="bg2">
                    <a:lumMod val="50000"/>
                  </a:schemeClr>
                </a:solidFill>
                <a:latin typeface="Rubik Light"/>
                <a:ea typeface="Roboto Light"/>
              </a:rPr>
              <a:t>Web, iOS, Android</a:t>
            </a:r>
            <a:endParaRPr lang="ru-RU" sz="1400">
              <a:solidFill>
                <a:schemeClr val="bg2">
                  <a:lumMod val="50000"/>
                </a:schemeClr>
              </a:solidFill>
              <a:latin typeface="Rubik Light"/>
              <a:ea typeface="Roboto Light"/>
            </a:endParaRPr>
          </a:p>
        </p:txBody>
      </p:sp>
      <p:sp>
        <p:nvSpPr>
          <p:cNvPr id="6" name="TextBox 4"/>
          <p:cNvSpPr>
            <a:spLocks noAdjustHandles="1"/>
          </p:cNvSpPr>
          <p:nvPr userDrawn="1"/>
        </p:nvSpPr>
        <p:spPr bwMode="auto">
          <a:xfrm>
            <a:off x="1762665" y="6049913"/>
            <a:ext cx="255022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ru-RU" sz="1400">
                <a:solidFill>
                  <a:schemeClr val="bg1">
                    <a:lumMod val="50000"/>
                  </a:schemeClr>
                </a:solidFill>
                <a:latin typeface="Rubik Light"/>
                <a:ea typeface="Roboto Light"/>
              </a:rPr>
              <a:t>ОС с приложением «Киоск»</a:t>
            </a:r>
            <a:endParaRPr/>
          </a:p>
        </p:txBody>
      </p:sp>
      <p:sp>
        <p:nvSpPr>
          <p:cNvPr id="7" name="TextBox 5"/>
          <p:cNvSpPr>
            <a:spLocks noAdjustHandles="1"/>
          </p:cNvSpPr>
          <p:nvPr userDrawn="1"/>
        </p:nvSpPr>
        <p:spPr bwMode="auto">
          <a:xfrm>
            <a:off x="7324725" y="6049913"/>
            <a:ext cx="312737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defRPr/>
            </a:pPr>
            <a:r>
              <a:rPr lang="ru-RU" sz="1400">
                <a:solidFill>
                  <a:schemeClr val="bg1">
                    <a:lumMod val="50000"/>
                  </a:schemeClr>
                </a:solidFill>
                <a:latin typeface="Rubik Light"/>
                <a:ea typeface="Roboto Light"/>
              </a:rPr>
              <a:t>Устройства на Аврора ОС </a:t>
            </a:r>
            <a:endParaRPr/>
          </a:p>
          <a:p>
            <a:pPr algn="r">
              <a:defRPr/>
            </a:pPr>
            <a:r>
              <a:rPr lang="ru-RU" sz="1400">
                <a:solidFill>
                  <a:schemeClr val="bg1">
                    <a:lumMod val="50000"/>
                  </a:schemeClr>
                </a:solidFill>
                <a:latin typeface="Rubik Light"/>
                <a:ea typeface="Roboto Light"/>
              </a:rPr>
              <a:t>с приложением «Киоск»</a:t>
            </a:r>
            <a:endParaRPr/>
          </a:p>
        </p:txBody>
      </p:sp>
      <p:sp>
        <p:nvSpPr>
          <p:cNvPr id="8" name="TextBox 6"/>
          <p:cNvSpPr>
            <a:spLocks noAdjustHandles="1"/>
          </p:cNvSpPr>
          <p:nvPr userDrawn="1"/>
        </p:nvSpPr>
        <p:spPr bwMode="auto">
          <a:xfrm>
            <a:off x="3292688" y="4231554"/>
            <a:ext cx="336442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ru-RU" sz="1400">
                <a:solidFill>
                  <a:schemeClr val="bg2">
                    <a:lumMod val="50000"/>
                  </a:schemeClr>
                </a:solidFill>
                <a:latin typeface="Rubik Light"/>
                <a:ea typeface="Roboto Light"/>
              </a:rPr>
              <a:t>Приложение «Киоск»</a:t>
            </a:r>
            <a:endParaRPr/>
          </a:p>
        </p:txBody>
      </p:sp>
      <p:sp>
        <p:nvSpPr>
          <p:cNvPr id="9" name="Прямоугольник: скругленные углы 7"/>
          <p:cNvSpPr/>
          <p:nvPr userDrawn="1"/>
        </p:nvSpPr>
        <p:spPr bwMode="auto">
          <a:xfrm>
            <a:off x="5088022" y="2659907"/>
            <a:ext cx="2015960" cy="835280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1495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400">
                <a:solidFill>
                  <a:srgbClr val="1495CB"/>
                </a:solidFill>
                <a:latin typeface="Rubik"/>
                <a:ea typeface="Roboto Medium"/>
                <a:cs typeface="Rubik"/>
              </a:rPr>
              <a:t>АО «Публичная Библиотека»</a:t>
            </a:r>
            <a:endParaRPr/>
          </a:p>
        </p:txBody>
      </p:sp>
      <p:cxnSp>
        <p:nvCxnSpPr>
          <p:cNvPr id="10" name="Соединитель: уступ 8"/>
          <p:cNvCxnSpPr>
            <a:cxnSpLocks/>
            <a:stCxn id="11" idx="0"/>
            <a:endCxn id="9" idx="1"/>
          </p:cNvCxnSpPr>
          <p:nvPr userDrawn="1"/>
        </p:nvCxnSpPr>
        <p:spPr bwMode="auto">
          <a:xfrm rot="5400000" flipH="1" flipV="1">
            <a:off x="2895577" y="1944635"/>
            <a:ext cx="1059533" cy="3325357"/>
          </a:xfrm>
          <a:prstGeom prst="bentConnector2">
            <a:avLst/>
          </a:prstGeom>
          <a:ln w="25400">
            <a:solidFill>
              <a:schemeClr val="bg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: скругленные углы 9"/>
          <p:cNvSpPr/>
          <p:nvPr userDrawn="1"/>
        </p:nvSpPr>
        <p:spPr bwMode="auto">
          <a:xfrm>
            <a:off x="371475" y="4137080"/>
            <a:ext cx="2782380" cy="835280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1495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500">
              <a:solidFill>
                <a:srgbClr val="1495CB"/>
              </a:solidFill>
              <a:latin typeface="Rubik Light"/>
              <a:ea typeface="Roboto Medium"/>
            </a:endParaRPr>
          </a:p>
        </p:txBody>
      </p:sp>
      <p:pic>
        <p:nvPicPr>
          <p:cNvPr id="12" name="Рисунок 10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014335" y="4288787"/>
            <a:ext cx="1500263" cy="531866"/>
          </a:xfrm>
          <a:prstGeom prst="rect">
            <a:avLst/>
          </a:prstGeom>
        </p:spPr>
      </p:pic>
      <p:sp>
        <p:nvSpPr>
          <p:cNvPr id="13" name="Прямоугольник: скругленные углы 11"/>
          <p:cNvSpPr/>
          <p:nvPr userDrawn="1"/>
        </p:nvSpPr>
        <p:spPr bwMode="auto">
          <a:xfrm>
            <a:off x="9030878" y="4137080"/>
            <a:ext cx="2842444" cy="835280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1495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400">
                <a:solidFill>
                  <a:srgbClr val="1495CB"/>
                </a:solidFill>
                <a:latin typeface="Rubik"/>
                <a:ea typeface="Roboto Medium"/>
                <a:cs typeface="Rubik"/>
              </a:rPr>
              <a:t>Корпоративный клиент</a:t>
            </a:r>
            <a:endParaRPr/>
          </a:p>
          <a:p>
            <a:pPr algn="ctr">
              <a:defRPr/>
            </a:pPr>
            <a:r>
              <a:rPr lang="ru-RU" sz="1400">
                <a:solidFill>
                  <a:srgbClr val="1495CB"/>
                </a:solidFill>
                <a:latin typeface="Rubik"/>
                <a:ea typeface="Roboto Medium"/>
                <a:cs typeface="Rubik"/>
              </a:rPr>
              <a:t>(гос., не гос. организация)</a:t>
            </a:r>
            <a:endParaRPr/>
          </a:p>
        </p:txBody>
      </p:sp>
      <p:cxnSp>
        <p:nvCxnSpPr>
          <p:cNvPr id="14" name="Соединитель: уступ 12"/>
          <p:cNvCxnSpPr>
            <a:cxnSpLocks/>
            <a:endCxn id="13" idx="0"/>
          </p:cNvCxnSpPr>
          <p:nvPr userDrawn="1"/>
        </p:nvCxnSpPr>
        <p:spPr bwMode="auto">
          <a:xfrm>
            <a:off x="7103982" y="3077547"/>
            <a:ext cx="3348118" cy="1059533"/>
          </a:xfrm>
          <a:prstGeom prst="bentConnector2">
            <a:avLst/>
          </a:prstGeom>
          <a:ln w="25400">
            <a:solidFill>
              <a:schemeClr val="bg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: скругленные углы 13"/>
          <p:cNvSpPr/>
          <p:nvPr userDrawn="1"/>
        </p:nvSpPr>
        <p:spPr bwMode="auto">
          <a:xfrm>
            <a:off x="5088019" y="5555329"/>
            <a:ext cx="2015960" cy="835280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1495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400">
                <a:solidFill>
                  <a:srgbClr val="1495CB"/>
                </a:solidFill>
                <a:latin typeface="Rubik"/>
                <a:ea typeface="Roboto Medium"/>
                <a:cs typeface="Rubik"/>
              </a:rPr>
              <a:t>Дистрибьютор устройств</a:t>
            </a:r>
            <a:br>
              <a:rPr lang="en-US" sz="1400">
                <a:solidFill>
                  <a:srgbClr val="1495CB"/>
                </a:solidFill>
                <a:latin typeface="Rubik"/>
                <a:ea typeface="Roboto Medium"/>
                <a:cs typeface="Rubik"/>
              </a:rPr>
            </a:br>
            <a:r>
              <a:rPr lang="ru-RU" sz="1400">
                <a:solidFill>
                  <a:srgbClr val="1495CB"/>
                </a:solidFill>
                <a:latin typeface="Rubik"/>
                <a:ea typeface="Roboto Medium"/>
                <a:cs typeface="Rubik"/>
              </a:rPr>
              <a:t>с Аврора ОС</a:t>
            </a:r>
            <a:endParaRPr/>
          </a:p>
        </p:txBody>
      </p:sp>
      <p:cxnSp>
        <p:nvCxnSpPr>
          <p:cNvPr id="16" name="Соединитель: уступ 14"/>
          <p:cNvCxnSpPr>
            <a:cxnSpLocks/>
            <a:stCxn id="11" idx="2"/>
            <a:endCxn id="15" idx="1"/>
          </p:cNvCxnSpPr>
          <p:nvPr userDrawn="1"/>
        </p:nvCxnSpPr>
        <p:spPr bwMode="auto">
          <a:xfrm rot="16199998" flipH="1">
            <a:off x="2925038" y="3809987"/>
            <a:ext cx="1000609" cy="3325354"/>
          </a:xfrm>
          <a:prstGeom prst="bentConnector2">
            <a:avLst/>
          </a:prstGeom>
          <a:ln w="25400">
            <a:solidFill>
              <a:schemeClr val="bg1">
                <a:lumMod val="75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оединитель: уступ 15"/>
          <p:cNvCxnSpPr>
            <a:cxnSpLocks/>
            <a:stCxn id="15" idx="3"/>
            <a:endCxn id="13" idx="2"/>
          </p:cNvCxnSpPr>
          <p:nvPr userDrawn="1"/>
        </p:nvCxnSpPr>
        <p:spPr bwMode="auto">
          <a:xfrm flipV="1">
            <a:off x="7103979" y="4972360"/>
            <a:ext cx="3348120" cy="1000609"/>
          </a:xfrm>
          <a:prstGeom prst="bentConnector2">
            <a:avLst/>
          </a:prstGeom>
          <a:ln w="25400">
            <a:solidFill>
              <a:schemeClr val="bg1">
                <a:lumMod val="75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6"/>
          <p:cNvCxnSpPr>
            <a:cxnSpLocks/>
            <a:stCxn id="11" idx="3"/>
            <a:endCxn id="13" idx="1"/>
          </p:cNvCxnSpPr>
          <p:nvPr userDrawn="1"/>
        </p:nvCxnSpPr>
        <p:spPr bwMode="auto">
          <a:xfrm>
            <a:off x="3153855" y="4554720"/>
            <a:ext cx="5877023" cy="0"/>
          </a:xfrm>
          <a:prstGeom prst="straightConnector1">
            <a:avLst/>
          </a:prstGeom>
          <a:ln w="254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7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5366509" y="586068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63807"/>
      </p:ext>
    </p:extLst>
  </p:cSld>
  <p:clrMapOvr>
    <a:masterClrMapping/>
  </p:clrMapOvr>
  <p:hf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_Пользовательский маке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2"/>
          <p:cNvSpPr/>
          <p:nvPr userDrawn="1"/>
        </p:nvSpPr>
        <p:spPr bwMode="auto">
          <a:xfrm>
            <a:off x="430753" y="586066"/>
            <a:ext cx="936817" cy="400814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065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500">
                <a:solidFill>
                  <a:srgbClr val="065A82"/>
                </a:solidFill>
                <a:latin typeface="Rubik"/>
                <a:ea typeface="Roboto Medium"/>
                <a:cs typeface="Rubik"/>
              </a:rPr>
              <a:t>text</a:t>
            </a:r>
            <a:endParaRPr lang="ru-RU" sz="1500">
              <a:solidFill>
                <a:srgbClr val="065A82"/>
              </a:solidFill>
              <a:latin typeface="Rubik"/>
              <a:ea typeface="Roboto Medium"/>
              <a:cs typeface="Rubik"/>
            </a:endParaRPr>
          </a:p>
        </p:txBody>
      </p:sp>
      <p:sp>
        <p:nvSpPr>
          <p:cNvPr id="5" name="Прямоугольник: скругленные углы 3"/>
          <p:cNvSpPr/>
          <p:nvPr userDrawn="1"/>
        </p:nvSpPr>
        <p:spPr bwMode="auto">
          <a:xfrm>
            <a:off x="1985343" y="586065"/>
            <a:ext cx="936817" cy="400814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1495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500">
                <a:solidFill>
                  <a:srgbClr val="1495CB"/>
                </a:solidFill>
                <a:latin typeface="Rubik"/>
                <a:ea typeface="Roboto Medium"/>
                <a:cs typeface="Rubik"/>
              </a:rPr>
              <a:t>text</a:t>
            </a:r>
            <a:endParaRPr lang="ru-RU" sz="1500">
              <a:solidFill>
                <a:srgbClr val="1495CB"/>
              </a:solidFill>
              <a:latin typeface="Rubik"/>
              <a:ea typeface="Roboto Medium"/>
              <a:cs typeface="Rubik"/>
            </a:endParaRPr>
          </a:p>
        </p:txBody>
      </p:sp>
      <p:sp>
        <p:nvSpPr>
          <p:cNvPr id="6" name="Прямоугольник: скругленные углы 4"/>
          <p:cNvSpPr/>
          <p:nvPr userDrawn="1"/>
        </p:nvSpPr>
        <p:spPr bwMode="auto">
          <a:xfrm>
            <a:off x="3539933" y="586065"/>
            <a:ext cx="936817" cy="400814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50C1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500">
                <a:solidFill>
                  <a:srgbClr val="50C1DC"/>
                </a:solidFill>
                <a:latin typeface="Rubik"/>
                <a:ea typeface="Roboto Medium"/>
                <a:cs typeface="Rubik"/>
              </a:rPr>
              <a:t>text</a:t>
            </a:r>
            <a:endParaRPr lang="ru-RU" sz="1500">
              <a:solidFill>
                <a:srgbClr val="50C1DC"/>
              </a:solidFill>
              <a:latin typeface="Rubik"/>
              <a:ea typeface="Roboto Medium"/>
              <a:cs typeface="Rubik"/>
            </a:endParaRPr>
          </a:p>
        </p:txBody>
      </p:sp>
      <p:sp>
        <p:nvSpPr>
          <p:cNvPr id="7" name="Прямоугольник: скругленные углы 5"/>
          <p:cNvSpPr/>
          <p:nvPr userDrawn="1"/>
        </p:nvSpPr>
        <p:spPr bwMode="auto">
          <a:xfrm>
            <a:off x="430753" y="1102961"/>
            <a:ext cx="936817" cy="400814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500">
                <a:solidFill>
                  <a:schemeClr val="accent6">
                    <a:lumMod val="75000"/>
                  </a:schemeClr>
                </a:solidFill>
                <a:latin typeface="Rubik"/>
                <a:ea typeface="Roboto Medium"/>
                <a:cs typeface="Rubik"/>
              </a:rPr>
              <a:t>text</a:t>
            </a:r>
            <a:endParaRPr lang="ru-RU" sz="1500">
              <a:solidFill>
                <a:schemeClr val="accent6">
                  <a:lumMod val="75000"/>
                </a:schemeClr>
              </a:solidFill>
              <a:latin typeface="Rubik"/>
              <a:ea typeface="Roboto Medium"/>
              <a:cs typeface="Rubik"/>
            </a:endParaRPr>
          </a:p>
        </p:txBody>
      </p:sp>
      <p:sp>
        <p:nvSpPr>
          <p:cNvPr id="8" name="Прямоугольник: скругленные углы 6"/>
          <p:cNvSpPr/>
          <p:nvPr userDrawn="1"/>
        </p:nvSpPr>
        <p:spPr bwMode="auto">
          <a:xfrm>
            <a:off x="1985343" y="1102960"/>
            <a:ext cx="936817" cy="400814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500">
                <a:solidFill>
                  <a:srgbClr val="7EC234"/>
                </a:solidFill>
                <a:latin typeface="Rubik"/>
                <a:ea typeface="Roboto Medium"/>
                <a:cs typeface="Rubik"/>
              </a:rPr>
              <a:t>text</a:t>
            </a:r>
            <a:endParaRPr lang="ru-RU" sz="1500">
              <a:solidFill>
                <a:srgbClr val="7EC234"/>
              </a:solidFill>
              <a:latin typeface="Rubik"/>
              <a:ea typeface="Roboto Medium"/>
              <a:cs typeface="Rubik"/>
            </a:endParaRPr>
          </a:p>
        </p:txBody>
      </p:sp>
      <p:sp>
        <p:nvSpPr>
          <p:cNvPr id="9" name="Прямоугольник: скругленные углы 7"/>
          <p:cNvSpPr/>
          <p:nvPr userDrawn="1"/>
        </p:nvSpPr>
        <p:spPr bwMode="auto">
          <a:xfrm>
            <a:off x="3539933" y="1102960"/>
            <a:ext cx="936817" cy="400814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B8DC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500">
                <a:solidFill>
                  <a:srgbClr val="B8DC44"/>
                </a:solidFill>
                <a:latin typeface="Rubik"/>
                <a:ea typeface="Roboto Medium"/>
                <a:cs typeface="Rubik"/>
              </a:rPr>
              <a:t>text</a:t>
            </a:r>
            <a:endParaRPr lang="ru-RU" sz="1500">
              <a:solidFill>
                <a:srgbClr val="B8DC44"/>
              </a:solidFill>
              <a:latin typeface="Rubik"/>
              <a:ea typeface="Roboto Medium"/>
              <a:cs typeface="Rubik"/>
            </a:endParaRPr>
          </a:p>
        </p:txBody>
      </p:sp>
      <p:cxnSp>
        <p:nvCxnSpPr>
          <p:cNvPr id="10" name="Прямая со стрелкой 8"/>
          <p:cNvCxnSpPr>
            <a:cxnSpLocks/>
            <a:stCxn id="4" idx="3"/>
          </p:cNvCxnSpPr>
          <p:nvPr userDrawn="1"/>
        </p:nvCxnSpPr>
        <p:spPr bwMode="auto">
          <a:xfrm>
            <a:off x="1367570" y="786474"/>
            <a:ext cx="392617" cy="0"/>
          </a:xfrm>
          <a:prstGeom prst="straightConnector1">
            <a:avLst/>
          </a:prstGeom>
          <a:ln w="25400">
            <a:solidFill>
              <a:srgbClr val="065A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9"/>
          <p:cNvCxnSpPr>
            <a:cxnSpLocks/>
          </p:cNvCxnSpPr>
          <p:nvPr userDrawn="1"/>
        </p:nvCxnSpPr>
        <p:spPr bwMode="auto">
          <a:xfrm>
            <a:off x="1367570" y="1297511"/>
            <a:ext cx="392617" cy="0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0"/>
          <p:cNvCxnSpPr>
            <a:cxnSpLocks/>
          </p:cNvCxnSpPr>
          <p:nvPr userDrawn="1"/>
        </p:nvCxnSpPr>
        <p:spPr bwMode="auto">
          <a:xfrm>
            <a:off x="2922160" y="786474"/>
            <a:ext cx="392617" cy="0"/>
          </a:xfrm>
          <a:prstGeom prst="straightConnector1">
            <a:avLst/>
          </a:prstGeom>
          <a:ln w="25400">
            <a:solidFill>
              <a:srgbClr val="1495CB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1"/>
          <p:cNvCxnSpPr>
            <a:cxnSpLocks/>
          </p:cNvCxnSpPr>
          <p:nvPr userDrawn="1"/>
        </p:nvCxnSpPr>
        <p:spPr bwMode="auto">
          <a:xfrm>
            <a:off x="2922160" y="1297511"/>
            <a:ext cx="392617" cy="0"/>
          </a:xfrm>
          <a:prstGeom prst="straightConnector1">
            <a:avLst/>
          </a:prstGeom>
          <a:ln w="25400">
            <a:solidFill>
              <a:srgbClr val="7EC23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2"/>
          <p:cNvCxnSpPr>
            <a:cxnSpLocks/>
          </p:cNvCxnSpPr>
          <p:nvPr userDrawn="1"/>
        </p:nvCxnSpPr>
        <p:spPr bwMode="auto">
          <a:xfrm>
            <a:off x="4476750" y="786474"/>
            <a:ext cx="392617" cy="0"/>
          </a:xfrm>
          <a:prstGeom prst="straightConnector1">
            <a:avLst/>
          </a:prstGeom>
          <a:ln w="25400">
            <a:solidFill>
              <a:srgbClr val="50C1D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3"/>
          <p:cNvCxnSpPr>
            <a:cxnSpLocks/>
          </p:cNvCxnSpPr>
          <p:nvPr userDrawn="1"/>
        </p:nvCxnSpPr>
        <p:spPr bwMode="auto">
          <a:xfrm>
            <a:off x="4476750" y="1297511"/>
            <a:ext cx="392617" cy="0"/>
          </a:xfrm>
          <a:prstGeom prst="straightConnector1">
            <a:avLst/>
          </a:prstGeom>
          <a:ln w="25400">
            <a:solidFill>
              <a:srgbClr val="B8DC4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: скругленные углы 14"/>
          <p:cNvSpPr/>
          <p:nvPr userDrawn="1"/>
        </p:nvSpPr>
        <p:spPr bwMode="auto">
          <a:xfrm>
            <a:off x="430753" y="1625717"/>
            <a:ext cx="936817" cy="400814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Rubik"/>
                <a:ea typeface="Roboto Medium"/>
                <a:cs typeface="Rubik"/>
              </a:rPr>
              <a:t>text</a:t>
            </a:r>
            <a:endParaRPr lang="ru-RU" sz="1500">
              <a:solidFill>
                <a:schemeClr val="tx1">
                  <a:lumMod val="65000"/>
                  <a:lumOff val="35000"/>
                </a:schemeClr>
              </a:solidFill>
              <a:latin typeface="Rubik"/>
              <a:ea typeface="Roboto Medium"/>
              <a:cs typeface="Rubik"/>
            </a:endParaRPr>
          </a:p>
        </p:txBody>
      </p:sp>
      <p:sp>
        <p:nvSpPr>
          <p:cNvPr id="17" name="Прямоугольник: скругленные углы 15"/>
          <p:cNvSpPr/>
          <p:nvPr userDrawn="1"/>
        </p:nvSpPr>
        <p:spPr bwMode="auto">
          <a:xfrm>
            <a:off x="1985343" y="1625716"/>
            <a:ext cx="936817" cy="400814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500">
                <a:solidFill>
                  <a:schemeClr val="bg1">
                    <a:lumMod val="50000"/>
                  </a:schemeClr>
                </a:solidFill>
                <a:latin typeface="Rubik"/>
                <a:ea typeface="Roboto Medium"/>
                <a:cs typeface="Rubik"/>
              </a:rPr>
              <a:t>text</a:t>
            </a:r>
            <a:endParaRPr lang="ru-RU" sz="1500">
              <a:solidFill>
                <a:schemeClr val="bg1">
                  <a:lumMod val="50000"/>
                </a:schemeClr>
              </a:solidFill>
              <a:latin typeface="Rubik"/>
              <a:ea typeface="Roboto Medium"/>
              <a:cs typeface="Rubik"/>
            </a:endParaRPr>
          </a:p>
        </p:txBody>
      </p:sp>
      <p:sp>
        <p:nvSpPr>
          <p:cNvPr id="18" name="Прямоугольник: скругленные углы 16"/>
          <p:cNvSpPr/>
          <p:nvPr userDrawn="1"/>
        </p:nvSpPr>
        <p:spPr bwMode="auto">
          <a:xfrm>
            <a:off x="3539933" y="1625716"/>
            <a:ext cx="936817" cy="400814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500">
                <a:solidFill>
                  <a:schemeClr val="bg1">
                    <a:lumMod val="75000"/>
                  </a:schemeClr>
                </a:solidFill>
                <a:latin typeface="Rubik"/>
                <a:ea typeface="Roboto Medium"/>
                <a:cs typeface="Rubik"/>
              </a:rPr>
              <a:t>text</a:t>
            </a:r>
            <a:endParaRPr lang="ru-RU" sz="1500">
              <a:solidFill>
                <a:schemeClr val="bg1">
                  <a:lumMod val="75000"/>
                </a:schemeClr>
              </a:solidFill>
              <a:latin typeface="Rubik"/>
              <a:ea typeface="Roboto Medium"/>
              <a:cs typeface="Rubik"/>
            </a:endParaRPr>
          </a:p>
        </p:txBody>
      </p:sp>
      <p:cxnSp>
        <p:nvCxnSpPr>
          <p:cNvPr id="19" name="Прямая со стрелкой 17"/>
          <p:cNvCxnSpPr>
            <a:cxnSpLocks/>
          </p:cNvCxnSpPr>
          <p:nvPr userDrawn="1"/>
        </p:nvCxnSpPr>
        <p:spPr bwMode="auto">
          <a:xfrm>
            <a:off x="1367570" y="1820267"/>
            <a:ext cx="392617" cy="0"/>
          </a:xfrm>
          <a:prstGeom prst="straightConnector1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8"/>
          <p:cNvCxnSpPr>
            <a:cxnSpLocks/>
          </p:cNvCxnSpPr>
          <p:nvPr userDrawn="1"/>
        </p:nvCxnSpPr>
        <p:spPr bwMode="auto">
          <a:xfrm>
            <a:off x="2922160" y="1820267"/>
            <a:ext cx="392617" cy="0"/>
          </a:xfrm>
          <a:prstGeom prst="straightConnector1">
            <a:avLst/>
          </a:prstGeom>
          <a:ln w="254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19"/>
          <p:cNvCxnSpPr>
            <a:cxnSpLocks/>
          </p:cNvCxnSpPr>
          <p:nvPr userDrawn="1"/>
        </p:nvCxnSpPr>
        <p:spPr bwMode="auto">
          <a:xfrm>
            <a:off x="4476750" y="1820267"/>
            <a:ext cx="392617" cy="0"/>
          </a:xfrm>
          <a:prstGeom prst="straightConnector1">
            <a:avLst/>
          </a:prstGeom>
          <a:ln w="254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0"/>
          <p:cNvCxnSpPr>
            <a:cxnSpLocks/>
          </p:cNvCxnSpPr>
          <p:nvPr userDrawn="1"/>
        </p:nvCxnSpPr>
        <p:spPr bwMode="auto">
          <a:xfrm>
            <a:off x="504825" y="2374622"/>
            <a:ext cx="2078355" cy="0"/>
          </a:xfrm>
          <a:prstGeom prst="straightConnector1">
            <a:avLst/>
          </a:prstGeom>
          <a:ln w="254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1"/>
          <p:cNvCxnSpPr>
            <a:cxnSpLocks/>
          </p:cNvCxnSpPr>
          <p:nvPr userDrawn="1"/>
        </p:nvCxnSpPr>
        <p:spPr bwMode="auto">
          <a:xfrm>
            <a:off x="504825" y="2587982"/>
            <a:ext cx="2032635" cy="0"/>
          </a:xfrm>
          <a:prstGeom prst="straightConnector1">
            <a:avLst/>
          </a:prstGeom>
          <a:ln w="2540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2"/>
          <p:cNvCxnSpPr>
            <a:cxnSpLocks/>
          </p:cNvCxnSpPr>
          <p:nvPr userDrawn="1"/>
        </p:nvCxnSpPr>
        <p:spPr bwMode="auto">
          <a:xfrm>
            <a:off x="2791012" y="2374622"/>
            <a:ext cx="2078355" cy="0"/>
          </a:xfrm>
          <a:prstGeom prst="straightConnector1">
            <a:avLst/>
          </a:prstGeom>
          <a:ln w="25400">
            <a:solidFill>
              <a:schemeClr val="bg1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3"/>
          <p:cNvCxnSpPr>
            <a:cxnSpLocks/>
          </p:cNvCxnSpPr>
          <p:nvPr userDrawn="1"/>
        </p:nvCxnSpPr>
        <p:spPr bwMode="auto">
          <a:xfrm>
            <a:off x="2791012" y="2587982"/>
            <a:ext cx="2032635" cy="0"/>
          </a:xfrm>
          <a:prstGeom prst="straightConnector1">
            <a:avLst/>
          </a:prstGeom>
          <a:ln w="2540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: скругленные углы 24"/>
          <p:cNvSpPr/>
          <p:nvPr userDrawn="1"/>
        </p:nvSpPr>
        <p:spPr bwMode="auto">
          <a:xfrm>
            <a:off x="371475" y="2991551"/>
            <a:ext cx="2857500" cy="1208959"/>
          </a:xfrm>
          <a:prstGeom prst="roundRect">
            <a:avLst>
              <a:gd name="adj" fmla="val 16122"/>
            </a:avLst>
          </a:prstGeom>
          <a:solidFill>
            <a:srgbClr val="ECF8FC">
              <a:alpha val="8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500">
              <a:solidFill>
                <a:srgbClr val="065A82"/>
              </a:solidFill>
              <a:latin typeface="Rubik"/>
              <a:ea typeface="Roboto Medium"/>
              <a:cs typeface="Rubik"/>
            </a:endParaRPr>
          </a:p>
        </p:txBody>
      </p:sp>
      <p:sp>
        <p:nvSpPr>
          <p:cNvPr id="27" name="Прямоугольник: скругленные углы 27"/>
          <p:cNvSpPr/>
          <p:nvPr userDrawn="1"/>
        </p:nvSpPr>
        <p:spPr bwMode="auto">
          <a:xfrm>
            <a:off x="371475" y="4379293"/>
            <a:ext cx="2857500" cy="1208959"/>
          </a:xfrm>
          <a:prstGeom prst="roundRect">
            <a:avLst>
              <a:gd name="adj" fmla="val 16122"/>
            </a:avLst>
          </a:prstGeom>
          <a:solidFill>
            <a:srgbClr val="E3F3FA">
              <a:alpha val="8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500">
              <a:solidFill>
                <a:srgbClr val="065A82"/>
              </a:solidFill>
              <a:latin typeface="Rubik"/>
              <a:ea typeface="Roboto Medium"/>
              <a:cs typeface="Rubik"/>
            </a:endParaRPr>
          </a:p>
        </p:txBody>
      </p:sp>
      <p:sp>
        <p:nvSpPr>
          <p:cNvPr id="28" name="Прямоугольник: скругленные углы 28"/>
          <p:cNvSpPr/>
          <p:nvPr userDrawn="1"/>
        </p:nvSpPr>
        <p:spPr bwMode="auto">
          <a:xfrm>
            <a:off x="3440617" y="2991551"/>
            <a:ext cx="2857500" cy="1208959"/>
          </a:xfrm>
          <a:prstGeom prst="roundRect">
            <a:avLst>
              <a:gd name="adj" fmla="val 16122"/>
            </a:avLst>
          </a:prstGeom>
          <a:solidFill>
            <a:srgbClr val="0083CD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500">
              <a:solidFill>
                <a:srgbClr val="065A82"/>
              </a:solidFill>
              <a:latin typeface="Rubik"/>
              <a:ea typeface="Roboto Medium"/>
              <a:cs typeface="Rubik"/>
            </a:endParaRPr>
          </a:p>
        </p:txBody>
      </p:sp>
      <p:sp>
        <p:nvSpPr>
          <p:cNvPr id="29" name="Прямоугольник: скругленные углы 29"/>
          <p:cNvSpPr/>
          <p:nvPr userDrawn="1"/>
        </p:nvSpPr>
        <p:spPr bwMode="auto">
          <a:xfrm>
            <a:off x="3440617" y="4379293"/>
            <a:ext cx="2857500" cy="1208959"/>
          </a:xfrm>
          <a:prstGeom prst="roundRect">
            <a:avLst>
              <a:gd name="adj" fmla="val 16122"/>
            </a:avLst>
          </a:prstGeom>
          <a:solidFill>
            <a:srgbClr val="1696D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500">
              <a:solidFill>
                <a:srgbClr val="065A82"/>
              </a:solidFill>
              <a:latin typeface="Rubik"/>
              <a:ea typeface="Roboto Medium"/>
              <a:cs typeface="Rubik"/>
            </a:endParaRPr>
          </a:p>
        </p:txBody>
      </p:sp>
    </p:spTree>
    <p:extLst>
      <p:ext uri="{BB962C8B-B14F-4D97-AF65-F5344CB8AC3E}">
        <p14:creationId xmlns:p14="http://schemas.microsoft.com/office/powerpoint/2010/main" val="3504269422"/>
      </p:ext>
    </p:extLst>
  </p:cSld>
  <p:clrMapOvr>
    <a:masterClrMapping/>
  </p:clrMapOvr>
  <p:hf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4" name="Google Shape;135;p22"/>
          <p:cNvCxnSpPr>
            <a:cxnSpLocks/>
          </p:cNvCxnSpPr>
          <p:nvPr userDrawn="1"/>
        </p:nvCxnSpPr>
        <p:spPr bwMode="auto">
          <a:xfrm>
            <a:off x="813595" y="768780"/>
            <a:ext cx="10801231" cy="0"/>
          </a:xfrm>
          <a:prstGeom prst="straightConnector1">
            <a:avLst/>
          </a:prstGeom>
          <a:noFill/>
          <a:ln w="12700" cap="flat" cmpd="sng">
            <a:solidFill>
              <a:srgbClr val="A7A7A7"/>
            </a:solidFill>
            <a:prstDash val="solid"/>
            <a:miter lim="8000"/>
            <a:headEnd type="none" w="sm" len="sm"/>
            <a:tailEnd type="none" w="sm" len="sm"/>
          </a:ln>
        </p:spPr>
      </p:cxnSp>
      <p:sp>
        <p:nvSpPr>
          <p:cNvPr id="5" name="Объект 18"/>
          <p:cNvSpPr>
            <a:spLocks noGrp="1"/>
          </p:cNvSpPr>
          <p:nvPr>
            <p:ph sz="quarter" idx="10" hasCustomPrompt="1"/>
          </p:nvPr>
        </p:nvSpPr>
        <p:spPr bwMode="auto">
          <a:xfrm>
            <a:off x="0" y="203503"/>
            <a:ext cx="6095999" cy="238125"/>
          </a:xfrm>
          <a:prstGeom prst="rect">
            <a:avLst/>
          </a:prstGeom>
        </p:spPr>
        <p:txBody>
          <a:bodyPr lIns="360000" anchor="ctr"/>
          <a:lstStyle>
            <a:lvl1pPr marL="0" indent="0">
              <a:buNone/>
              <a:defRPr sz="1300">
                <a:latin typeface="Roboto Light"/>
                <a:ea typeface="Roboto Light"/>
              </a:defRPr>
            </a:lvl1pPr>
          </a:lstStyle>
          <a:p>
            <a:pPr lvl="0">
              <a:defRPr/>
            </a:pPr>
            <a:r>
              <a:rPr lang="en-US"/>
              <a:t>text</a:t>
            </a:r>
            <a:endParaRPr lang="ru-RU"/>
          </a:p>
        </p:txBody>
      </p:sp>
      <p:sp>
        <p:nvSpPr>
          <p:cNvPr id="6" name="Заголовок 15"/>
          <p:cNvSpPr>
            <a:spLocks noGrp="1"/>
          </p:cNvSpPr>
          <p:nvPr>
            <p:ph type="title"/>
          </p:nvPr>
        </p:nvSpPr>
        <p:spPr bwMode="auto">
          <a:xfrm>
            <a:off x="-33052" y="468902"/>
            <a:ext cx="3293087" cy="461144"/>
          </a:xfrm>
          <a:prstGeom prst="rect">
            <a:avLst/>
          </a:prstGeom>
          <a:solidFill>
            <a:schemeClr val="bg1"/>
          </a:solidFill>
        </p:spPr>
        <p:txBody>
          <a:bodyPr lIns="360000" anchor="ctr"/>
          <a:lstStyle>
            <a:lvl1pPr>
              <a:defRPr sz="2400" b="0" i="0">
                <a:solidFill>
                  <a:schemeClr val="tx1"/>
                </a:solidFill>
                <a:latin typeface="Roboto"/>
                <a:ea typeface="Roboto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591538546"/>
      </p:ext>
    </p:extLst>
  </p:cSld>
  <p:clrMapOvr>
    <a:masterClrMapping/>
  </p:clrMapOvr>
  <p:hf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371476" y="654757"/>
            <a:ext cx="10982325" cy="386645"/>
          </a:xfrm>
        </p:spPr>
        <p:txBody>
          <a:bodyPr lIns="0" rIns="0">
            <a:normAutofit/>
          </a:bodyPr>
          <a:lstStyle>
            <a:lvl1pPr>
              <a:defRPr sz="1800">
                <a:solidFill>
                  <a:srgbClr val="065B90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11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371475" y="365125"/>
            <a:ext cx="6051551" cy="289630"/>
          </a:xfrm>
        </p:spPr>
        <p:txBody>
          <a:bodyPr lIns="0" rIns="0">
            <a:noAutofit/>
          </a:bodyPr>
          <a:lstStyle>
            <a:lvl1pPr marL="0" indent="0">
              <a:buNone/>
              <a:defRPr sz="1050">
                <a:solidFill>
                  <a:srgbClr val="8A929C"/>
                </a:solidFill>
                <a:latin typeface="Rubik Light"/>
                <a:ea typeface="Open Sans Light"/>
                <a:cs typeface="Rubik Light"/>
              </a:defRPr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60009541"/>
      </p:ext>
    </p:extLst>
  </p:cSld>
  <p:clrMapOvr>
    <a:masterClrMapping/>
  </p:clrMapOvr>
  <p:hf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396" b="1" i="0">
                <a:solidFill>
                  <a:srgbClr val="057F7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67802" y="1205725"/>
            <a:ext cx="4859673" cy="249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98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79" y="1577340"/>
            <a:ext cx="530352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12/21/2021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67782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396" b="1" i="0">
                <a:solidFill>
                  <a:srgbClr val="057F7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319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Текст+фото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4512C-8623-45E6-A989-8AE72961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</p:spPr>
        <p:txBody>
          <a:bodyPr/>
          <a:lstStyle>
            <a:lvl1pPr>
              <a:defRPr>
                <a:solidFill>
                  <a:schemeClr val="bg1">
                    <a:alpha val="8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7BF8E4-0277-4D75-A062-6876965DB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2" y="1681161"/>
            <a:ext cx="6774316" cy="4448176"/>
          </a:xfrm>
        </p:spPr>
        <p:txBody>
          <a:bodyPr tIns="0" anchor="t">
            <a:normAutofit/>
          </a:bodyPr>
          <a:lstStyle>
            <a:lvl1pPr marL="0" indent="0">
              <a:buNone/>
              <a:defRPr sz="2800" b="0">
                <a:latin typeface="ALS Hauss Variable" panose="000005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4020D0-32C4-49D6-8289-A5950522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alpha val="80000"/>
                  </a:schemeClr>
                </a:solidFill>
              </a:defRPr>
            </a:lvl1pPr>
          </a:lstStyle>
          <a:p>
            <a:fld id="{5E6E1ED2-D45B-47BC-868A-3B0FF614C1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6DF9137E-61CA-4F72-8B77-FFB7A32317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712" y="6298565"/>
            <a:ext cx="10442575" cy="366395"/>
          </a:xfrm>
        </p:spPr>
        <p:txBody>
          <a:bodyPr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LS Hauss Variable Light" panose="00000500000000000000" pitchFamily="50" charset="0"/>
              </a:defRPr>
            </a:lvl1pPr>
            <a:lvl2pPr marL="457200" indent="0">
              <a:buNone/>
              <a:defRPr sz="1000">
                <a:latin typeface="ALS Hauss Variable Light" panose="00000500000000000000" pitchFamily="50" charset="0"/>
              </a:defRPr>
            </a:lvl2pPr>
            <a:lvl3pPr marL="914400" indent="0">
              <a:buNone/>
              <a:defRPr sz="1000">
                <a:latin typeface="ALS Hauss Variable Light" panose="00000500000000000000" pitchFamily="50" charset="0"/>
              </a:defRPr>
            </a:lvl3pPr>
            <a:lvl4pPr marL="1371600" indent="0">
              <a:buNone/>
              <a:defRPr sz="1000">
                <a:latin typeface="ALS Hauss Variable Light" panose="00000500000000000000" pitchFamily="50" charset="0"/>
              </a:defRPr>
            </a:lvl4pPr>
            <a:lvl5pPr marL="1828800" indent="0">
              <a:buNone/>
              <a:defRPr sz="1000">
                <a:latin typeface="ALS Hauss Variable Light" panose="00000500000000000000" pitchFamily="50" charset="0"/>
              </a:defRPr>
            </a:lvl5pPr>
          </a:lstStyle>
          <a:p>
            <a:pPr lvl="0"/>
            <a:r>
              <a:rPr lang="ru-RU" dirty="0"/>
              <a:t>*Сноска</a:t>
            </a:r>
          </a:p>
        </p:txBody>
      </p:sp>
      <p:sp>
        <p:nvSpPr>
          <p:cNvPr id="8" name="Текст 8">
            <a:extLst>
              <a:ext uri="{FF2B5EF4-FFF2-40B4-BE49-F238E27FC236}">
                <a16:creationId xmlns:a16="http://schemas.microsoft.com/office/drawing/2014/main" id="{6E3D9986-20D0-41C2-87E0-1AF9AC2E57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4713" y="180000"/>
            <a:ext cx="10479087" cy="444500"/>
          </a:xfrm>
        </p:spPr>
        <p:txBody>
          <a:bodyPr anchor="ctr">
            <a:normAutofit/>
          </a:bodyPr>
          <a:lstStyle>
            <a:lvl1pPr marL="0" indent="0">
              <a:buNone/>
              <a:defRPr sz="1200">
                <a:solidFill>
                  <a:schemeClr val="bg1">
                    <a:alpha val="80000"/>
                  </a:schemeClr>
                </a:solidFill>
                <a:latin typeface="Akrobat" panose="00000600000000000000" pitchFamily="50" charset="-52"/>
              </a:defRPr>
            </a:lvl1pPr>
          </a:lstStyle>
          <a:p>
            <a:pPr lvl="0"/>
            <a:r>
              <a:rPr lang="ru-RU" dirty="0"/>
              <a:t>Название раздела (при их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3277577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8_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7"/>
          <p:cNvSpPr/>
          <p:nvPr userDrawn="1"/>
        </p:nvSpPr>
        <p:spPr bwMode="auto">
          <a:xfrm>
            <a:off x="-6200" y="0"/>
            <a:ext cx="12192000" cy="6858000"/>
          </a:xfrm>
          <a:custGeom>
            <a:avLst/>
            <a:gdLst>
              <a:gd name="connsiteX0" fmla="*/ 0 w 12192000"/>
              <a:gd name="connsiteY0" fmla="*/ 0 h 6836229"/>
              <a:gd name="connsiteX1" fmla="*/ 1465943 w 12192000"/>
              <a:gd name="connsiteY1" fmla="*/ 0 h 6836229"/>
              <a:gd name="connsiteX2" fmla="*/ 12192000 w 12192000"/>
              <a:gd name="connsiteY2" fmla="*/ 6197600 h 6836229"/>
              <a:gd name="connsiteX3" fmla="*/ 12192000 w 12192000"/>
              <a:gd name="connsiteY3" fmla="*/ 6836229 h 6836229"/>
              <a:gd name="connsiteX4" fmla="*/ 29028 w 12192000"/>
              <a:gd name="connsiteY4" fmla="*/ 6836229 h 6836229"/>
              <a:gd name="connsiteX5" fmla="*/ 0 w 12192000"/>
              <a:gd name="connsiteY5" fmla="*/ 0 h 6836229"/>
              <a:gd name="connsiteX0" fmla="*/ 0 w 12192000"/>
              <a:gd name="connsiteY0" fmla="*/ 0 h 6836229"/>
              <a:gd name="connsiteX1" fmla="*/ 1465943 w 12192000"/>
              <a:gd name="connsiteY1" fmla="*/ 0 h 6836229"/>
              <a:gd name="connsiteX2" fmla="*/ 12192000 w 12192000"/>
              <a:gd name="connsiteY2" fmla="*/ 6197600 h 6836229"/>
              <a:gd name="connsiteX3" fmla="*/ 12192000 w 12192000"/>
              <a:gd name="connsiteY3" fmla="*/ 6836229 h 6836229"/>
              <a:gd name="connsiteX4" fmla="*/ 3628 w 12192000"/>
              <a:gd name="connsiteY4" fmla="*/ 6829899 h 6836229"/>
              <a:gd name="connsiteX5" fmla="*/ 0 w 12192000"/>
              <a:gd name="connsiteY5" fmla="*/ 0 h 683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36229" extrusionOk="0">
                <a:moveTo>
                  <a:pt x="0" y="0"/>
                </a:moveTo>
                <a:lnTo>
                  <a:pt x="1465943" y="0"/>
                </a:lnTo>
                <a:lnTo>
                  <a:pt x="12192000" y="6197600"/>
                </a:lnTo>
                <a:lnTo>
                  <a:pt x="12192000" y="6836229"/>
                </a:lnTo>
                <a:lnTo>
                  <a:pt x="3628" y="6829899"/>
                </a:lnTo>
                <a:cubicBezTo>
                  <a:pt x="2419" y="4553266"/>
                  <a:pt x="1209" y="2276633"/>
                  <a:pt x="0" y="0"/>
                </a:cubicBezTo>
                <a:close/>
              </a:path>
            </a:pathLst>
          </a:custGeom>
          <a:solidFill>
            <a:srgbClr val="D4EAF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5" name="Полилиния: фигура 8"/>
          <p:cNvSpPr/>
          <p:nvPr userDrawn="1"/>
        </p:nvSpPr>
        <p:spPr bwMode="auto">
          <a:xfrm>
            <a:off x="4800292" y="2585156"/>
            <a:ext cx="7391707" cy="4272844"/>
          </a:xfrm>
          <a:custGeom>
            <a:avLst/>
            <a:gdLst>
              <a:gd name="connsiteX0" fmla="*/ 0 w 5417820"/>
              <a:gd name="connsiteY0" fmla="*/ 3131820 h 3131820"/>
              <a:gd name="connsiteX1" fmla="*/ 5417820 w 5417820"/>
              <a:gd name="connsiteY1" fmla="*/ 3131820 h 3131820"/>
              <a:gd name="connsiteX2" fmla="*/ 5417820 w 5417820"/>
              <a:gd name="connsiteY2" fmla="*/ 0 h 3131820"/>
              <a:gd name="connsiteX3" fmla="*/ 0 w 5417820"/>
              <a:gd name="connsiteY3" fmla="*/ 313182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7820" h="3131820" extrusionOk="0">
                <a:moveTo>
                  <a:pt x="0" y="3131820"/>
                </a:moveTo>
                <a:lnTo>
                  <a:pt x="5417820" y="3131820"/>
                </a:lnTo>
                <a:lnTo>
                  <a:pt x="5417820" y="0"/>
                </a:lnTo>
                <a:lnTo>
                  <a:pt x="0" y="3131820"/>
                </a:lnTo>
                <a:close/>
              </a:path>
            </a:pathLst>
          </a:custGeom>
          <a:blipFill>
            <a:blip r:embed="rId2"/>
            <a:stretch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6" name="Полилиния: фигура 13"/>
          <p:cNvSpPr/>
          <p:nvPr userDrawn="1"/>
        </p:nvSpPr>
        <p:spPr bwMode="auto">
          <a:xfrm>
            <a:off x="4800292" y="2585156"/>
            <a:ext cx="7391707" cy="4272844"/>
          </a:xfrm>
          <a:custGeom>
            <a:avLst/>
            <a:gdLst>
              <a:gd name="connsiteX0" fmla="*/ 0 w 5417820"/>
              <a:gd name="connsiteY0" fmla="*/ 3131820 h 3131820"/>
              <a:gd name="connsiteX1" fmla="*/ 5417820 w 5417820"/>
              <a:gd name="connsiteY1" fmla="*/ 3131820 h 3131820"/>
              <a:gd name="connsiteX2" fmla="*/ 5417820 w 5417820"/>
              <a:gd name="connsiteY2" fmla="*/ 0 h 3131820"/>
              <a:gd name="connsiteX3" fmla="*/ 0 w 5417820"/>
              <a:gd name="connsiteY3" fmla="*/ 313182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7820" h="3131820" extrusionOk="0">
                <a:moveTo>
                  <a:pt x="0" y="3131820"/>
                </a:moveTo>
                <a:lnTo>
                  <a:pt x="5417820" y="3131820"/>
                </a:lnTo>
                <a:lnTo>
                  <a:pt x="5417820" y="0"/>
                </a:lnTo>
                <a:lnTo>
                  <a:pt x="0" y="3131820"/>
                </a:lnTo>
                <a:close/>
              </a:path>
            </a:pathLst>
          </a:custGeom>
          <a:solidFill>
            <a:srgbClr val="D4EAF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371476" y="4190999"/>
            <a:ext cx="6883340" cy="2298701"/>
          </a:xfrm>
        </p:spPr>
        <p:txBody>
          <a:bodyPr anchor="ctr" anchorCtr="0">
            <a:normAutofit/>
          </a:bodyPr>
          <a:lstStyle>
            <a:lvl1pPr>
              <a:defRPr sz="4500">
                <a:solidFill>
                  <a:srgbClr val="066380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Подзаголовок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8112126" y="4320000"/>
            <a:ext cx="3878034" cy="3046988"/>
          </a:xfrm>
        </p:spPr>
        <p:txBody>
          <a:bodyPr wrap="square" lIns="0" tIns="0" rIns="0" bIns="0">
            <a:spAutoFit/>
          </a:bodyPr>
          <a:lstStyle>
            <a:lvl1pPr marL="0" indent="0" algn="ctr">
              <a:buNone/>
              <a:defRPr sz="20000">
                <a:solidFill>
                  <a:schemeClr val="bg1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 lvl="0">
              <a:defRPr/>
            </a:pPr>
            <a:r>
              <a:rPr lang="ru-RU"/>
              <a:t>01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15848848"/>
      </p:ext>
    </p:extLst>
  </p:cSld>
  <p:clrMapOvr>
    <a:masterClrMapping/>
  </p:clrMapOvr>
  <p:hf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5_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7"/>
          <p:cNvSpPr/>
          <p:nvPr userDrawn="1"/>
        </p:nvSpPr>
        <p:spPr bwMode="auto">
          <a:xfrm>
            <a:off x="2112" y="0"/>
            <a:ext cx="12192000" cy="6858000"/>
          </a:xfrm>
          <a:custGeom>
            <a:avLst/>
            <a:gdLst>
              <a:gd name="connsiteX0" fmla="*/ 0 w 12192000"/>
              <a:gd name="connsiteY0" fmla="*/ 0 h 6836229"/>
              <a:gd name="connsiteX1" fmla="*/ 1465943 w 12192000"/>
              <a:gd name="connsiteY1" fmla="*/ 0 h 6836229"/>
              <a:gd name="connsiteX2" fmla="*/ 12192000 w 12192000"/>
              <a:gd name="connsiteY2" fmla="*/ 6197600 h 6836229"/>
              <a:gd name="connsiteX3" fmla="*/ 12192000 w 12192000"/>
              <a:gd name="connsiteY3" fmla="*/ 6836229 h 6836229"/>
              <a:gd name="connsiteX4" fmla="*/ 29028 w 12192000"/>
              <a:gd name="connsiteY4" fmla="*/ 6836229 h 6836229"/>
              <a:gd name="connsiteX5" fmla="*/ 0 w 12192000"/>
              <a:gd name="connsiteY5" fmla="*/ 0 h 6836229"/>
              <a:gd name="connsiteX0" fmla="*/ 0 w 12192000"/>
              <a:gd name="connsiteY0" fmla="*/ 0 h 6836229"/>
              <a:gd name="connsiteX1" fmla="*/ 1465943 w 12192000"/>
              <a:gd name="connsiteY1" fmla="*/ 0 h 6836229"/>
              <a:gd name="connsiteX2" fmla="*/ 12192000 w 12192000"/>
              <a:gd name="connsiteY2" fmla="*/ 6197600 h 6836229"/>
              <a:gd name="connsiteX3" fmla="*/ 12192000 w 12192000"/>
              <a:gd name="connsiteY3" fmla="*/ 6836229 h 6836229"/>
              <a:gd name="connsiteX4" fmla="*/ 3628 w 12192000"/>
              <a:gd name="connsiteY4" fmla="*/ 6829899 h 6836229"/>
              <a:gd name="connsiteX5" fmla="*/ 0 w 12192000"/>
              <a:gd name="connsiteY5" fmla="*/ 0 h 683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36229" extrusionOk="0">
                <a:moveTo>
                  <a:pt x="0" y="0"/>
                </a:moveTo>
                <a:lnTo>
                  <a:pt x="1465943" y="0"/>
                </a:lnTo>
                <a:lnTo>
                  <a:pt x="12192000" y="6197600"/>
                </a:lnTo>
                <a:lnTo>
                  <a:pt x="12192000" y="6836229"/>
                </a:lnTo>
                <a:lnTo>
                  <a:pt x="3628" y="6829899"/>
                </a:lnTo>
                <a:cubicBezTo>
                  <a:pt x="2419" y="4553266"/>
                  <a:pt x="1209" y="2276633"/>
                  <a:pt x="0" y="0"/>
                </a:cubicBezTo>
                <a:close/>
              </a:path>
            </a:pathLst>
          </a:custGeom>
          <a:solidFill>
            <a:srgbClr val="D4EAF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5" name="Полилиния: фигура 8"/>
          <p:cNvSpPr/>
          <p:nvPr userDrawn="1"/>
        </p:nvSpPr>
        <p:spPr bwMode="auto">
          <a:xfrm>
            <a:off x="4800292" y="2585156"/>
            <a:ext cx="7391707" cy="4272844"/>
          </a:xfrm>
          <a:custGeom>
            <a:avLst/>
            <a:gdLst>
              <a:gd name="connsiteX0" fmla="*/ 0 w 5417820"/>
              <a:gd name="connsiteY0" fmla="*/ 3131820 h 3131820"/>
              <a:gd name="connsiteX1" fmla="*/ 5417820 w 5417820"/>
              <a:gd name="connsiteY1" fmla="*/ 3131820 h 3131820"/>
              <a:gd name="connsiteX2" fmla="*/ 5417820 w 5417820"/>
              <a:gd name="connsiteY2" fmla="*/ 0 h 3131820"/>
              <a:gd name="connsiteX3" fmla="*/ 0 w 5417820"/>
              <a:gd name="connsiteY3" fmla="*/ 313182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7820" h="3131820" extrusionOk="0">
                <a:moveTo>
                  <a:pt x="0" y="3131820"/>
                </a:moveTo>
                <a:lnTo>
                  <a:pt x="5417820" y="3131820"/>
                </a:lnTo>
                <a:lnTo>
                  <a:pt x="5417820" y="0"/>
                </a:lnTo>
                <a:lnTo>
                  <a:pt x="0" y="3131820"/>
                </a:lnTo>
                <a:close/>
              </a:path>
            </a:pathLst>
          </a:custGeom>
          <a:blipFill>
            <a:blip r:embed="rId2"/>
            <a:stretch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6" name="Полилиния: фигура 13"/>
          <p:cNvSpPr/>
          <p:nvPr userDrawn="1"/>
        </p:nvSpPr>
        <p:spPr bwMode="auto">
          <a:xfrm>
            <a:off x="4799335" y="2585156"/>
            <a:ext cx="7391707" cy="4272844"/>
          </a:xfrm>
          <a:custGeom>
            <a:avLst/>
            <a:gdLst>
              <a:gd name="connsiteX0" fmla="*/ 0 w 5417820"/>
              <a:gd name="connsiteY0" fmla="*/ 3131820 h 3131820"/>
              <a:gd name="connsiteX1" fmla="*/ 5417820 w 5417820"/>
              <a:gd name="connsiteY1" fmla="*/ 3131820 h 3131820"/>
              <a:gd name="connsiteX2" fmla="*/ 5417820 w 5417820"/>
              <a:gd name="connsiteY2" fmla="*/ 0 h 3131820"/>
              <a:gd name="connsiteX3" fmla="*/ 0 w 5417820"/>
              <a:gd name="connsiteY3" fmla="*/ 313182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7820" h="3131820" extrusionOk="0">
                <a:moveTo>
                  <a:pt x="0" y="3131820"/>
                </a:moveTo>
                <a:lnTo>
                  <a:pt x="5417820" y="3131820"/>
                </a:lnTo>
                <a:lnTo>
                  <a:pt x="5417820" y="0"/>
                </a:lnTo>
                <a:lnTo>
                  <a:pt x="0" y="3131820"/>
                </a:lnTo>
                <a:close/>
              </a:path>
            </a:pathLst>
          </a:custGeom>
          <a:solidFill>
            <a:srgbClr val="D4EAF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371476" y="4190999"/>
            <a:ext cx="6883340" cy="2298701"/>
          </a:xfrm>
        </p:spPr>
        <p:txBody>
          <a:bodyPr anchor="ctr" anchorCtr="0">
            <a:normAutofit/>
          </a:bodyPr>
          <a:lstStyle>
            <a:lvl1pPr>
              <a:defRPr sz="4500">
                <a:solidFill>
                  <a:srgbClr val="066380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Подзаголовок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8112126" y="4320000"/>
            <a:ext cx="3878034" cy="3046988"/>
          </a:xfrm>
        </p:spPr>
        <p:txBody>
          <a:bodyPr wrap="square" lIns="0" tIns="0" rIns="0" bIns="0">
            <a:spAutoFit/>
          </a:bodyPr>
          <a:lstStyle>
            <a:lvl1pPr marL="0" indent="0" algn="ctr">
              <a:buNone/>
              <a:defRPr sz="20000">
                <a:solidFill>
                  <a:schemeClr val="bg1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 lvl="0">
              <a:defRPr/>
            </a:pPr>
            <a:r>
              <a:rPr lang="ru-RU"/>
              <a:t>01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969632663"/>
      </p:ext>
    </p:extLst>
  </p:cSld>
  <p:clrMapOvr>
    <a:masterClrMapping/>
  </p:clrMapOvr>
  <p:hf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7_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7"/>
          <p:cNvSpPr/>
          <p:nvPr userDrawn="1"/>
        </p:nvSpPr>
        <p:spPr bwMode="auto">
          <a:xfrm>
            <a:off x="2112" y="0"/>
            <a:ext cx="12192000" cy="6858000"/>
          </a:xfrm>
          <a:custGeom>
            <a:avLst/>
            <a:gdLst>
              <a:gd name="connsiteX0" fmla="*/ 0 w 12192000"/>
              <a:gd name="connsiteY0" fmla="*/ 0 h 6836229"/>
              <a:gd name="connsiteX1" fmla="*/ 1465943 w 12192000"/>
              <a:gd name="connsiteY1" fmla="*/ 0 h 6836229"/>
              <a:gd name="connsiteX2" fmla="*/ 12192000 w 12192000"/>
              <a:gd name="connsiteY2" fmla="*/ 6197600 h 6836229"/>
              <a:gd name="connsiteX3" fmla="*/ 12192000 w 12192000"/>
              <a:gd name="connsiteY3" fmla="*/ 6836229 h 6836229"/>
              <a:gd name="connsiteX4" fmla="*/ 29028 w 12192000"/>
              <a:gd name="connsiteY4" fmla="*/ 6836229 h 6836229"/>
              <a:gd name="connsiteX5" fmla="*/ 0 w 12192000"/>
              <a:gd name="connsiteY5" fmla="*/ 0 h 6836229"/>
              <a:gd name="connsiteX0" fmla="*/ 0 w 12192000"/>
              <a:gd name="connsiteY0" fmla="*/ 0 h 6836229"/>
              <a:gd name="connsiteX1" fmla="*/ 1465943 w 12192000"/>
              <a:gd name="connsiteY1" fmla="*/ 0 h 6836229"/>
              <a:gd name="connsiteX2" fmla="*/ 12192000 w 12192000"/>
              <a:gd name="connsiteY2" fmla="*/ 6197600 h 6836229"/>
              <a:gd name="connsiteX3" fmla="*/ 12192000 w 12192000"/>
              <a:gd name="connsiteY3" fmla="*/ 6836229 h 6836229"/>
              <a:gd name="connsiteX4" fmla="*/ 3628 w 12192000"/>
              <a:gd name="connsiteY4" fmla="*/ 6829899 h 6836229"/>
              <a:gd name="connsiteX5" fmla="*/ 0 w 12192000"/>
              <a:gd name="connsiteY5" fmla="*/ 0 h 683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36229" extrusionOk="0">
                <a:moveTo>
                  <a:pt x="0" y="0"/>
                </a:moveTo>
                <a:lnTo>
                  <a:pt x="1465943" y="0"/>
                </a:lnTo>
                <a:lnTo>
                  <a:pt x="12192000" y="6197600"/>
                </a:lnTo>
                <a:lnTo>
                  <a:pt x="12192000" y="6836229"/>
                </a:lnTo>
                <a:lnTo>
                  <a:pt x="3628" y="6829899"/>
                </a:lnTo>
                <a:cubicBezTo>
                  <a:pt x="2419" y="4553266"/>
                  <a:pt x="1209" y="2276633"/>
                  <a:pt x="0" y="0"/>
                </a:cubicBezTo>
                <a:close/>
              </a:path>
            </a:pathLst>
          </a:custGeom>
          <a:solidFill>
            <a:srgbClr val="D4EAF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5" name="Полилиния: фигура 8"/>
          <p:cNvSpPr/>
          <p:nvPr userDrawn="1"/>
        </p:nvSpPr>
        <p:spPr bwMode="auto">
          <a:xfrm>
            <a:off x="4800292" y="2585156"/>
            <a:ext cx="7391707" cy="4272844"/>
          </a:xfrm>
          <a:custGeom>
            <a:avLst/>
            <a:gdLst>
              <a:gd name="connsiteX0" fmla="*/ 0 w 5417820"/>
              <a:gd name="connsiteY0" fmla="*/ 3131820 h 3131820"/>
              <a:gd name="connsiteX1" fmla="*/ 5417820 w 5417820"/>
              <a:gd name="connsiteY1" fmla="*/ 3131820 h 3131820"/>
              <a:gd name="connsiteX2" fmla="*/ 5417820 w 5417820"/>
              <a:gd name="connsiteY2" fmla="*/ 0 h 3131820"/>
              <a:gd name="connsiteX3" fmla="*/ 0 w 5417820"/>
              <a:gd name="connsiteY3" fmla="*/ 313182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7820" h="3131820" extrusionOk="0">
                <a:moveTo>
                  <a:pt x="0" y="3131820"/>
                </a:moveTo>
                <a:lnTo>
                  <a:pt x="5417820" y="3131820"/>
                </a:lnTo>
                <a:lnTo>
                  <a:pt x="5417820" y="0"/>
                </a:lnTo>
                <a:lnTo>
                  <a:pt x="0" y="3131820"/>
                </a:lnTo>
                <a:close/>
              </a:path>
            </a:pathLst>
          </a:custGeom>
          <a:blipFill>
            <a:blip r:embed="rId2"/>
            <a:stretch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6" name="Полилиния: фигура 13"/>
          <p:cNvSpPr/>
          <p:nvPr userDrawn="1"/>
        </p:nvSpPr>
        <p:spPr bwMode="auto">
          <a:xfrm>
            <a:off x="4798180" y="2585156"/>
            <a:ext cx="7391707" cy="4272844"/>
          </a:xfrm>
          <a:custGeom>
            <a:avLst/>
            <a:gdLst>
              <a:gd name="connsiteX0" fmla="*/ 0 w 5417820"/>
              <a:gd name="connsiteY0" fmla="*/ 3131820 h 3131820"/>
              <a:gd name="connsiteX1" fmla="*/ 5417820 w 5417820"/>
              <a:gd name="connsiteY1" fmla="*/ 3131820 h 3131820"/>
              <a:gd name="connsiteX2" fmla="*/ 5417820 w 5417820"/>
              <a:gd name="connsiteY2" fmla="*/ 0 h 3131820"/>
              <a:gd name="connsiteX3" fmla="*/ 0 w 5417820"/>
              <a:gd name="connsiteY3" fmla="*/ 313182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7820" h="3131820" extrusionOk="0">
                <a:moveTo>
                  <a:pt x="0" y="3131820"/>
                </a:moveTo>
                <a:lnTo>
                  <a:pt x="5417820" y="3131820"/>
                </a:lnTo>
                <a:lnTo>
                  <a:pt x="5417820" y="0"/>
                </a:lnTo>
                <a:lnTo>
                  <a:pt x="0" y="3131820"/>
                </a:lnTo>
                <a:close/>
              </a:path>
            </a:pathLst>
          </a:custGeom>
          <a:solidFill>
            <a:srgbClr val="D4EAF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371476" y="4190999"/>
            <a:ext cx="6883340" cy="2298701"/>
          </a:xfrm>
        </p:spPr>
        <p:txBody>
          <a:bodyPr anchor="ctr" anchorCtr="0">
            <a:normAutofit/>
          </a:bodyPr>
          <a:lstStyle>
            <a:lvl1pPr>
              <a:defRPr sz="4500">
                <a:solidFill>
                  <a:srgbClr val="066380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Подзаголовок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8112126" y="4320000"/>
            <a:ext cx="3878034" cy="3046988"/>
          </a:xfrm>
        </p:spPr>
        <p:txBody>
          <a:bodyPr wrap="square" lIns="0" tIns="0" rIns="0" bIns="0">
            <a:spAutoFit/>
          </a:bodyPr>
          <a:lstStyle>
            <a:lvl1pPr marL="0" indent="0" algn="ctr">
              <a:buNone/>
              <a:defRPr sz="20000">
                <a:solidFill>
                  <a:schemeClr val="bg1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 lvl="0">
              <a:defRPr/>
            </a:pPr>
            <a:r>
              <a:rPr lang="ru-RU"/>
              <a:t>01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591321881"/>
      </p:ext>
    </p:extLst>
  </p:cSld>
  <p:clrMapOvr>
    <a:masterClrMapping/>
  </p:clrMapOvr>
  <p:hf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9_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7"/>
          <p:cNvSpPr/>
          <p:nvPr userDrawn="1"/>
        </p:nvSpPr>
        <p:spPr bwMode="auto">
          <a:xfrm>
            <a:off x="2112" y="0"/>
            <a:ext cx="12192000" cy="6858000"/>
          </a:xfrm>
          <a:custGeom>
            <a:avLst/>
            <a:gdLst>
              <a:gd name="connsiteX0" fmla="*/ 0 w 12192000"/>
              <a:gd name="connsiteY0" fmla="*/ 0 h 6836229"/>
              <a:gd name="connsiteX1" fmla="*/ 1465943 w 12192000"/>
              <a:gd name="connsiteY1" fmla="*/ 0 h 6836229"/>
              <a:gd name="connsiteX2" fmla="*/ 12192000 w 12192000"/>
              <a:gd name="connsiteY2" fmla="*/ 6197600 h 6836229"/>
              <a:gd name="connsiteX3" fmla="*/ 12192000 w 12192000"/>
              <a:gd name="connsiteY3" fmla="*/ 6836229 h 6836229"/>
              <a:gd name="connsiteX4" fmla="*/ 29028 w 12192000"/>
              <a:gd name="connsiteY4" fmla="*/ 6836229 h 6836229"/>
              <a:gd name="connsiteX5" fmla="*/ 0 w 12192000"/>
              <a:gd name="connsiteY5" fmla="*/ 0 h 6836229"/>
              <a:gd name="connsiteX0" fmla="*/ 0 w 12192000"/>
              <a:gd name="connsiteY0" fmla="*/ 0 h 6836229"/>
              <a:gd name="connsiteX1" fmla="*/ 1465943 w 12192000"/>
              <a:gd name="connsiteY1" fmla="*/ 0 h 6836229"/>
              <a:gd name="connsiteX2" fmla="*/ 12192000 w 12192000"/>
              <a:gd name="connsiteY2" fmla="*/ 6197600 h 6836229"/>
              <a:gd name="connsiteX3" fmla="*/ 12192000 w 12192000"/>
              <a:gd name="connsiteY3" fmla="*/ 6836229 h 6836229"/>
              <a:gd name="connsiteX4" fmla="*/ 3628 w 12192000"/>
              <a:gd name="connsiteY4" fmla="*/ 6829899 h 6836229"/>
              <a:gd name="connsiteX5" fmla="*/ 0 w 12192000"/>
              <a:gd name="connsiteY5" fmla="*/ 0 h 683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36229" extrusionOk="0">
                <a:moveTo>
                  <a:pt x="0" y="0"/>
                </a:moveTo>
                <a:lnTo>
                  <a:pt x="1465943" y="0"/>
                </a:lnTo>
                <a:lnTo>
                  <a:pt x="12192000" y="6197600"/>
                </a:lnTo>
                <a:lnTo>
                  <a:pt x="12192000" y="6836229"/>
                </a:lnTo>
                <a:lnTo>
                  <a:pt x="3628" y="6829899"/>
                </a:lnTo>
                <a:cubicBezTo>
                  <a:pt x="2419" y="4553266"/>
                  <a:pt x="1209" y="2276633"/>
                  <a:pt x="0" y="0"/>
                </a:cubicBezTo>
                <a:close/>
              </a:path>
            </a:pathLst>
          </a:custGeom>
          <a:solidFill>
            <a:srgbClr val="D4EAF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5" name="Полилиния: фигура 8"/>
          <p:cNvSpPr/>
          <p:nvPr userDrawn="1"/>
        </p:nvSpPr>
        <p:spPr bwMode="auto">
          <a:xfrm>
            <a:off x="4800292" y="2585156"/>
            <a:ext cx="7391707" cy="4272844"/>
          </a:xfrm>
          <a:custGeom>
            <a:avLst/>
            <a:gdLst>
              <a:gd name="connsiteX0" fmla="*/ 0 w 5417820"/>
              <a:gd name="connsiteY0" fmla="*/ 3131820 h 3131820"/>
              <a:gd name="connsiteX1" fmla="*/ 5417820 w 5417820"/>
              <a:gd name="connsiteY1" fmla="*/ 3131820 h 3131820"/>
              <a:gd name="connsiteX2" fmla="*/ 5417820 w 5417820"/>
              <a:gd name="connsiteY2" fmla="*/ 0 h 3131820"/>
              <a:gd name="connsiteX3" fmla="*/ 0 w 5417820"/>
              <a:gd name="connsiteY3" fmla="*/ 313182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7820" h="3131820" extrusionOk="0">
                <a:moveTo>
                  <a:pt x="0" y="3131820"/>
                </a:moveTo>
                <a:lnTo>
                  <a:pt x="5417820" y="3131820"/>
                </a:lnTo>
                <a:lnTo>
                  <a:pt x="5417820" y="0"/>
                </a:lnTo>
                <a:lnTo>
                  <a:pt x="0" y="3131820"/>
                </a:lnTo>
                <a:close/>
              </a:path>
            </a:pathLst>
          </a:custGeom>
          <a:blipFill>
            <a:blip r:embed="rId2"/>
            <a:stretch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6" name="Полилиния: фигура 13"/>
          <p:cNvSpPr/>
          <p:nvPr userDrawn="1"/>
        </p:nvSpPr>
        <p:spPr bwMode="auto">
          <a:xfrm>
            <a:off x="4800292" y="2585156"/>
            <a:ext cx="7391707" cy="4272844"/>
          </a:xfrm>
          <a:custGeom>
            <a:avLst/>
            <a:gdLst>
              <a:gd name="connsiteX0" fmla="*/ 0 w 5417820"/>
              <a:gd name="connsiteY0" fmla="*/ 3131820 h 3131820"/>
              <a:gd name="connsiteX1" fmla="*/ 5417820 w 5417820"/>
              <a:gd name="connsiteY1" fmla="*/ 3131820 h 3131820"/>
              <a:gd name="connsiteX2" fmla="*/ 5417820 w 5417820"/>
              <a:gd name="connsiteY2" fmla="*/ 0 h 3131820"/>
              <a:gd name="connsiteX3" fmla="*/ 0 w 5417820"/>
              <a:gd name="connsiteY3" fmla="*/ 313182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7820" h="3131820" extrusionOk="0">
                <a:moveTo>
                  <a:pt x="0" y="3131820"/>
                </a:moveTo>
                <a:lnTo>
                  <a:pt x="5417820" y="3131820"/>
                </a:lnTo>
                <a:lnTo>
                  <a:pt x="5417820" y="0"/>
                </a:lnTo>
                <a:lnTo>
                  <a:pt x="0" y="3131820"/>
                </a:lnTo>
                <a:close/>
              </a:path>
            </a:pathLst>
          </a:custGeom>
          <a:solidFill>
            <a:srgbClr val="D4EAF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371476" y="4190999"/>
            <a:ext cx="6883340" cy="2298701"/>
          </a:xfrm>
        </p:spPr>
        <p:txBody>
          <a:bodyPr anchor="ctr" anchorCtr="0">
            <a:normAutofit/>
          </a:bodyPr>
          <a:lstStyle>
            <a:lvl1pPr>
              <a:defRPr sz="4500">
                <a:solidFill>
                  <a:srgbClr val="066380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Подзаголовок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8112126" y="4320000"/>
            <a:ext cx="3878034" cy="3046988"/>
          </a:xfrm>
        </p:spPr>
        <p:txBody>
          <a:bodyPr wrap="square" lIns="0" tIns="0" rIns="0" bIns="0">
            <a:spAutoFit/>
          </a:bodyPr>
          <a:lstStyle>
            <a:lvl1pPr marL="0" indent="0" algn="ctr">
              <a:buNone/>
              <a:defRPr sz="20000">
                <a:solidFill>
                  <a:schemeClr val="bg1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 lvl="0">
              <a:defRPr/>
            </a:pPr>
            <a:r>
              <a:rPr lang="ru-RU"/>
              <a:t>01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891046883"/>
      </p:ext>
    </p:extLst>
  </p:cSld>
  <p:clrMapOvr>
    <a:masterClrMapping/>
  </p:clrMapOvr>
  <p:hf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Титульный слайд"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6"/>
          <p:cNvSpPr/>
          <p:nvPr userDrawn="1"/>
        </p:nvSpPr>
        <p:spPr bwMode="auto">
          <a:xfrm>
            <a:off x="-14514" y="0"/>
            <a:ext cx="12192000" cy="6858000"/>
          </a:xfrm>
          <a:custGeom>
            <a:avLst/>
            <a:gdLst>
              <a:gd name="connsiteX0" fmla="*/ 0 w 12192000"/>
              <a:gd name="connsiteY0" fmla="*/ 0 h 6836229"/>
              <a:gd name="connsiteX1" fmla="*/ 1465943 w 12192000"/>
              <a:gd name="connsiteY1" fmla="*/ 0 h 6836229"/>
              <a:gd name="connsiteX2" fmla="*/ 12192000 w 12192000"/>
              <a:gd name="connsiteY2" fmla="*/ 6197600 h 6836229"/>
              <a:gd name="connsiteX3" fmla="*/ 12192000 w 12192000"/>
              <a:gd name="connsiteY3" fmla="*/ 6836229 h 6836229"/>
              <a:gd name="connsiteX4" fmla="*/ 29028 w 12192000"/>
              <a:gd name="connsiteY4" fmla="*/ 6836229 h 6836229"/>
              <a:gd name="connsiteX5" fmla="*/ 0 w 12192000"/>
              <a:gd name="connsiteY5" fmla="*/ 0 h 6836229"/>
              <a:gd name="connsiteX0" fmla="*/ 0 w 12192000"/>
              <a:gd name="connsiteY0" fmla="*/ 0 h 6836229"/>
              <a:gd name="connsiteX1" fmla="*/ 1465943 w 12192000"/>
              <a:gd name="connsiteY1" fmla="*/ 0 h 6836229"/>
              <a:gd name="connsiteX2" fmla="*/ 12192000 w 12192000"/>
              <a:gd name="connsiteY2" fmla="*/ 6197600 h 6836229"/>
              <a:gd name="connsiteX3" fmla="*/ 12192000 w 12192000"/>
              <a:gd name="connsiteY3" fmla="*/ 6836229 h 6836229"/>
              <a:gd name="connsiteX4" fmla="*/ 3628 w 12192000"/>
              <a:gd name="connsiteY4" fmla="*/ 6829899 h 6836229"/>
              <a:gd name="connsiteX5" fmla="*/ 0 w 12192000"/>
              <a:gd name="connsiteY5" fmla="*/ 0 h 683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36229" extrusionOk="0">
                <a:moveTo>
                  <a:pt x="0" y="0"/>
                </a:moveTo>
                <a:lnTo>
                  <a:pt x="1465943" y="0"/>
                </a:lnTo>
                <a:lnTo>
                  <a:pt x="12192000" y="6197600"/>
                </a:lnTo>
                <a:lnTo>
                  <a:pt x="12192000" y="6836229"/>
                </a:lnTo>
                <a:lnTo>
                  <a:pt x="3628" y="6829899"/>
                </a:lnTo>
                <a:cubicBezTo>
                  <a:pt x="2419" y="4553266"/>
                  <a:pt x="1209" y="2276633"/>
                  <a:pt x="0" y="0"/>
                </a:cubicBezTo>
                <a:close/>
              </a:path>
            </a:pathLst>
          </a:custGeom>
          <a:solidFill>
            <a:srgbClr val="DAF2F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5" name="Полилиния: фигура 7"/>
          <p:cNvSpPr/>
          <p:nvPr userDrawn="1"/>
        </p:nvSpPr>
        <p:spPr bwMode="auto">
          <a:xfrm>
            <a:off x="6799435" y="3726180"/>
            <a:ext cx="5417820" cy="3131820"/>
          </a:xfrm>
          <a:custGeom>
            <a:avLst/>
            <a:gdLst>
              <a:gd name="connsiteX0" fmla="*/ 0 w 5417820"/>
              <a:gd name="connsiteY0" fmla="*/ 3131820 h 3131820"/>
              <a:gd name="connsiteX1" fmla="*/ 5417820 w 5417820"/>
              <a:gd name="connsiteY1" fmla="*/ 3131820 h 3131820"/>
              <a:gd name="connsiteX2" fmla="*/ 5417820 w 5417820"/>
              <a:gd name="connsiteY2" fmla="*/ 0 h 3131820"/>
              <a:gd name="connsiteX3" fmla="*/ 0 w 5417820"/>
              <a:gd name="connsiteY3" fmla="*/ 313182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7820" h="3131820" extrusionOk="0">
                <a:moveTo>
                  <a:pt x="0" y="3131820"/>
                </a:moveTo>
                <a:lnTo>
                  <a:pt x="5417820" y="3131820"/>
                </a:lnTo>
                <a:lnTo>
                  <a:pt x="5417820" y="0"/>
                </a:lnTo>
                <a:lnTo>
                  <a:pt x="0" y="31318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pic>
        <p:nvPicPr>
          <p:cNvPr id="6" name="Рисунок 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9973467" y="5589338"/>
            <a:ext cx="1523208" cy="540000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ctrTitle" hasCustomPrompt="1"/>
          </p:nvPr>
        </p:nvSpPr>
        <p:spPr bwMode="auto">
          <a:xfrm>
            <a:off x="381000" y="3468438"/>
            <a:ext cx="9144000" cy="2387600"/>
          </a:xfrm>
        </p:spPr>
        <p:txBody>
          <a:bodyPr lIns="0" tIns="0" rIns="0" bIns="0" anchor="b">
            <a:normAutofit/>
          </a:bodyPr>
          <a:lstStyle>
            <a:lvl1pPr algn="l">
              <a:defRPr sz="4400">
                <a:solidFill>
                  <a:srgbClr val="066380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СПАСИБО!</a:t>
            </a:r>
            <a:endParaRPr/>
          </a:p>
        </p:txBody>
      </p:sp>
      <p:sp>
        <p:nvSpPr>
          <p:cNvPr id="8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381000" y="5856038"/>
            <a:ext cx="9144000" cy="602070"/>
          </a:xfrm>
        </p:spPr>
        <p:txBody>
          <a:bodyPr lIns="0" tIns="0" rIns="0" bIns="0" anchor="ctr" anchorCtr="0">
            <a:normAutofit/>
          </a:bodyPr>
          <a:lstStyle>
            <a:lvl1pPr marL="0" indent="0" algn="l">
              <a:buNone/>
              <a:defRPr sz="2400">
                <a:latin typeface="Rubik Light"/>
                <a:ea typeface="Open Sans Light"/>
                <a:cs typeface="Rubik Ligh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448951957"/>
      </p:ext>
    </p:extLst>
  </p:cSld>
  <p:clrMapOvr>
    <a:masterClrMapping/>
  </p:clrMapOvr>
  <p:hf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4_Заголовок раздела">
    <p:bg>
      <p:bgPr>
        <a:solidFill>
          <a:srgbClr val="119EDA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7"/>
          <p:cNvSpPr/>
          <p:nvPr userDrawn="1"/>
        </p:nvSpPr>
        <p:spPr bwMode="auto">
          <a:xfrm>
            <a:off x="-14514" y="0"/>
            <a:ext cx="12192000" cy="6858000"/>
          </a:xfrm>
          <a:custGeom>
            <a:avLst/>
            <a:gdLst>
              <a:gd name="connsiteX0" fmla="*/ 0 w 12192000"/>
              <a:gd name="connsiteY0" fmla="*/ 0 h 6836229"/>
              <a:gd name="connsiteX1" fmla="*/ 1465943 w 12192000"/>
              <a:gd name="connsiteY1" fmla="*/ 0 h 6836229"/>
              <a:gd name="connsiteX2" fmla="*/ 12192000 w 12192000"/>
              <a:gd name="connsiteY2" fmla="*/ 6197600 h 6836229"/>
              <a:gd name="connsiteX3" fmla="*/ 12192000 w 12192000"/>
              <a:gd name="connsiteY3" fmla="*/ 6836229 h 6836229"/>
              <a:gd name="connsiteX4" fmla="*/ 29028 w 12192000"/>
              <a:gd name="connsiteY4" fmla="*/ 6836229 h 6836229"/>
              <a:gd name="connsiteX5" fmla="*/ 0 w 12192000"/>
              <a:gd name="connsiteY5" fmla="*/ 0 h 6836229"/>
              <a:gd name="connsiteX0" fmla="*/ 0 w 12192000"/>
              <a:gd name="connsiteY0" fmla="*/ 0 h 6836229"/>
              <a:gd name="connsiteX1" fmla="*/ 1465943 w 12192000"/>
              <a:gd name="connsiteY1" fmla="*/ 0 h 6836229"/>
              <a:gd name="connsiteX2" fmla="*/ 12192000 w 12192000"/>
              <a:gd name="connsiteY2" fmla="*/ 6197600 h 6836229"/>
              <a:gd name="connsiteX3" fmla="*/ 12192000 w 12192000"/>
              <a:gd name="connsiteY3" fmla="*/ 6836229 h 6836229"/>
              <a:gd name="connsiteX4" fmla="*/ 3628 w 12192000"/>
              <a:gd name="connsiteY4" fmla="*/ 6829899 h 6836229"/>
              <a:gd name="connsiteX5" fmla="*/ 0 w 12192000"/>
              <a:gd name="connsiteY5" fmla="*/ 0 h 683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36229" extrusionOk="0">
                <a:moveTo>
                  <a:pt x="0" y="0"/>
                </a:moveTo>
                <a:lnTo>
                  <a:pt x="1465943" y="0"/>
                </a:lnTo>
                <a:lnTo>
                  <a:pt x="12192000" y="6197600"/>
                </a:lnTo>
                <a:lnTo>
                  <a:pt x="12192000" y="6836229"/>
                </a:lnTo>
                <a:lnTo>
                  <a:pt x="3628" y="6829899"/>
                </a:lnTo>
                <a:cubicBezTo>
                  <a:pt x="2419" y="4553266"/>
                  <a:pt x="1209" y="2276633"/>
                  <a:pt x="0" y="0"/>
                </a:cubicBezTo>
                <a:close/>
              </a:path>
            </a:pathLst>
          </a:custGeom>
          <a:solidFill>
            <a:srgbClr val="008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5" name="Полилиния: фигура 8"/>
          <p:cNvSpPr/>
          <p:nvPr userDrawn="1"/>
        </p:nvSpPr>
        <p:spPr bwMode="auto">
          <a:xfrm>
            <a:off x="4793035" y="2585156"/>
            <a:ext cx="7391707" cy="4272844"/>
          </a:xfrm>
          <a:custGeom>
            <a:avLst/>
            <a:gdLst>
              <a:gd name="connsiteX0" fmla="*/ 0 w 5417820"/>
              <a:gd name="connsiteY0" fmla="*/ 3131820 h 3131820"/>
              <a:gd name="connsiteX1" fmla="*/ 5417820 w 5417820"/>
              <a:gd name="connsiteY1" fmla="*/ 3131820 h 3131820"/>
              <a:gd name="connsiteX2" fmla="*/ 5417820 w 5417820"/>
              <a:gd name="connsiteY2" fmla="*/ 0 h 3131820"/>
              <a:gd name="connsiteX3" fmla="*/ 0 w 5417820"/>
              <a:gd name="connsiteY3" fmla="*/ 313182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7820" h="3131820" extrusionOk="0">
                <a:moveTo>
                  <a:pt x="0" y="3131820"/>
                </a:moveTo>
                <a:lnTo>
                  <a:pt x="5417820" y="3131820"/>
                </a:lnTo>
                <a:lnTo>
                  <a:pt x="5417820" y="0"/>
                </a:lnTo>
                <a:lnTo>
                  <a:pt x="0" y="3131820"/>
                </a:lnTo>
                <a:close/>
              </a:path>
            </a:pathLst>
          </a:custGeom>
          <a:blipFill>
            <a:blip r:embed="rId2"/>
            <a:stretch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6" name="Полилиния: фигура 13"/>
          <p:cNvSpPr/>
          <p:nvPr userDrawn="1"/>
        </p:nvSpPr>
        <p:spPr bwMode="auto">
          <a:xfrm>
            <a:off x="4785778" y="2585156"/>
            <a:ext cx="7391707" cy="4272844"/>
          </a:xfrm>
          <a:custGeom>
            <a:avLst/>
            <a:gdLst>
              <a:gd name="connsiteX0" fmla="*/ 0 w 5417820"/>
              <a:gd name="connsiteY0" fmla="*/ 3131820 h 3131820"/>
              <a:gd name="connsiteX1" fmla="*/ 5417820 w 5417820"/>
              <a:gd name="connsiteY1" fmla="*/ 3131820 h 3131820"/>
              <a:gd name="connsiteX2" fmla="*/ 5417820 w 5417820"/>
              <a:gd name="connsiteY2" fmla="*/ 0 h 3131820"/>
              <a:gd name="connsiteX3" fmla="*/ 0 w 5417820"/>
              <a:gd name="connsiteY3" fmla="*/ 313182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7820" h="3131820" extrusionOk="0">
                <a:moveTo>
                  <a:pt x="0" y="3131820"/>
                </a:moveTo>
                <a:lnTo>
                  <a:pt x="5417820" y="3131820"/>
                </a:lnTo>
                <a:lnTo>
                  <a:pt x="5417820" y="0"/>
                </a:lnTo>
                <a:lnTo>
                  <a:pt x="0" y="3131820"/>
                </a:lnTo>
                <a:close/>
              </a:path>
            </a:pathLst>
          </a:custGeom>
          <a:solidFill>
            <a:srgbClr val="119ED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371475" y="4190999"/>
            <a:ext cx="6822955" cy="2298701"/>
          </a:xfrm>
        </p:spPr>
        <p:txBody>
          <a:bodyPr anchor="ctr" anchorCtr="0">
            <a:normAutofit/>
          </a:bodyPr>
          <a:lstStyle>
            <a:lvl1pPr>
              <a:defRPr sz="4500">
                <a:solidFill>
                  <a:schemeClr val="bg1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Подзаголовок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8112126" y="4320000"/>
            <a:ext cx="3878034" cy="3046988"/>
          </a:xfrm>
        </p:spPr>
        <p:txBody>
          <a:bodyPr wrap="square" lIns="0" tIns="0" rIns="0" bIns="0">
            <a:spAutoFit/>
          </a:bodyPr>
          <a:lstStyle>
            <a:lvl1pPr marL="0" indent="0" algn="ctr">
              <a:buNone/>
              <a:defRPr sz="20000">
                <a:solidFill>
                  <a:schemeClr val="bg1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 lvl="0">
              <a:defRPr/>
            </a:pPr>
            <a:r>
              <a:rPr lang="ru-RU"/>
              <a:t>01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93499803"/>
      </p:ext>
    </p:extLst>
  </p:cSld>
  <p:clrMapOvr>
    <a:masterClrMapping/>
  </p:clrMapOvr>
  <p:hf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7"/>
          <p:cNvSpPr/>
          <p:nvPr userDrawn="1"/>
        </p:nvSpPr>
        <p:spPr bwMode="auto">
          <a:xfrm>
            <a:off x="9122547" y="-1906"/>
            <a:ext cx="3069453" cy="5495925"/>
          </a:xfrm>
          <a:custGeom>
            <a:avLst/>
            <a:gdLst>
              <a:gd name="connsiteX0" fmla="*/ 0 w 3018971"/>
              <a:gd name="connsiteY0" fmla="*/ 0 h 4615543"/>
              <a:gd name="connsiteX1" fmla="*/ 3018971 w 3018971"/>
              <a:gd name="connsiteY1" fmla="*/ 0 h 4615543"/>
              <a:gd name="connsiteX2" fmla="*/ 3018971 w 3018971"/>
              <a:gd name="connsiteY2" fmla="*/ 4615543 h 4615543"/>
              <a:gd name="connsiteX3" fmla="*/ 0 w 3018971"/>
              <a:gd name="connsiteY3" fmla="*/ 0 h 4615543"/>
              <a:gd name="connsiteX0" fmla="*/ 0 w 3062514"/>
              <a:gd name="connsiteY0" fmla="*/ 0 h 5486400"/>
              <a:gd name="connsiteX1" fmla="*/ 3018971 w 3062514"/>
              <a:gd name="connsiteY1" fmla="*/ 0 h 5486400"/>
              <a:gd name="connsiteX2" fmla="*/ 3062514 w 3062514"/>
              <a:gd name="connsiteY2" fmla="*/ 5486400 h 5486400"/>
              <a:gd name="connsiteX3" fmla="*/ 0 w 3062514"/>
              <a:gd name="connsiteY3" fmla="*/ 0 h 5486400"/>
              <a:gd name="connsiteX0" fmla="*/ 0 w 3064691"/>
              <a:gd name="connsiteY0" fmla="*/ 7620 h 5494020"/>
              <a:gd name="connsiteX1" fmla="*/ 3064691 w 3064691"/>
              <a:gd name="connsiteY1" fmla="*/ 0 h 5494020"/>
              <a:gd name="connsiteX2" fmla="*/ 3062514 w 3064691"/>
              <a:gd name="connsiteY2" fmla="*/ 5494020 h 5494020"/>
              <a:gd name="connsiteX3" fmla="*/ 0 w 3064691"/>
              <a:gd name="connsiteY3" fmla="*/ 7620 h 5494020"/>
              <a:gd name="connsiteX0" fmla="*/ 0 w 3069453"/>
              <a:gd name="connsiteY0" fmla="*/ 0 h 5495925"/>
              <a:gd name="connsiteX1" fmla="*/ 3069453 w 3069453"/>
              <a:gd name="connsiteY1" fmla="*/ 1905 h 5495925"/>
              <a:gd name="connsiteX2" fmla="*/ 3067276 w 3069453"/>
              <a:gd name="connsiteY2" fmla="*/ 5495925 h 5495925"/>
              <a:gd name="connsiteX3" fmla="*/ 0 w 3069453"/>
              <a:gd name="connsiteY3" fmla="*/ 0 h 549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9453" h="5495925" extrusionOk="0">
                <a:moveTo>
                  <a:pt x="0" y="0"/>
                </a:moveTo>
                <a:lnTo>
                  <a:pt x="3069453" y="1905"/>
                </a:lnTo>
                <a:cubicBezTo>
                  <a:pt x="3068727" y="1833245"/>
                  <a:pt x="3068002" y="3664585"/>
                  <a:pt x="3067276" y="5495925"/>
                </a:cubicBezTo>
                <a:lnTo>
                  <a:pt x="0" y="0"/>
                </a:lnTo>
                <a:close/>
              </a:path>
            </a:pathLst>
          </a:custGeom>
          <a:solidFill>
            <a:srgbClr val="D7EEF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600">
              <a:latin typeface="Rubik Light"/>
            </a:endParaRPr>
          </a:p>
        </p:txBody>
      </p:sp>
      <p:sp>
        <p:nvSpPr>
          <p:cNvPr id="5" name="Полилиния: фигура 8"/>
          <p:cNvSpPr/>
          <p:nvPr userDrawn="1"/>
        </p:nvSpPr>
        <p:spPr bwMode="auto">
          <a:xfrm>
            <a:off x="7373257" y="0"/>
            <a:ext cx="4818743" cy="6858000"/>
          </a:xfrm>
          <a:custGeom>
            <a:avLst/>
            <a:gdLst>
              <a:gd name="connsiteX0" fmla="*/ 4005943 w 4818743"/>
              <a:gd name="connsiteY0" fmla="*/ 0 h 6908800"/>
              <a:gd name="connsiteX1" fmla="*/ 4818743 w 4818743"/>
              <a:gd name="connsiteY1" fmla="*/ 0 h 6908800"/>
              <a:gd name="connsiteX2" fmla="*/ 4818743 w 4818743"/>
              <a:gd name="connsiteY2" fmla="*/ 6908800 h 6908800"/>
              <a:gd name="connsiteX3" fmla="*/ 0 w 4818743"/>
              <a:gd name="connsiteY3" fmla="*/ 6908800 h 6908800"/>
              <a:gd name="connsiteX4" fmla="*/ 4005943 w 4818743"/>
              <a:gd name="connsiteY4" fmla="*/ 0 h 690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8743" h="6908800" extrusionOk="0">
                <a:moveTo>
                  <a:pt x="4005943" y="0"/>
                </a:moveTo>
                <a:lnTo>
                  <a:pt x="4818743" y="0"/>
                </a:lnTo>
                <a:lnTo>
                  <a:pt x="4818743" y="6908800"/>
                </a:lnTo>
                <a:lnTo>
                  <a:pt x="0" y="6908800"/>
                </a:lnTo>
                <a:lnTo>
                  <a:pt x="4005943" y="0"/>
                </a:lnTo>
                <a:close/>
              </a:path>
            </a:pathLst>
          </a:custGeom>
          <a:solidFill>
            <a:srgbClr val="ECF8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Rubik Light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371475" y="654755"/>
            <a:ext cx="10982325" cy="386645"/>
          </a:xfrm>
        </p:spPr>
        <p:txBody>
          <a:bodyPr lIns="0" rIns="0">
            <a:normAutofit/>
          </a:bodyPr>
          <a:lstStyle>
            <a:lvl1pPr>
              <a:defRPr sz="2400">
                <a:solidFill>
                  <a:srgbClr val="065B90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7" name="Текст 11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371475" y="365125"/>
            <a:ext cx="6051549" cy="289630"/>
          </a:xfrm>
        </p:spPr>
        <p:txBody>
          <a:bodyPr lIns="0" rIns="0">
            <a:noAutofit/>
          </a:bodyPr>
          <a:lstStyle>
            <a:lvl1pPr marL="0" indent="0">
              <a:buNone/>
              <a:defRPr sz="1400">
                <a:solidFill>
                  <a:srgbClr val="8A929C"/>
                </a:solidFill>
                <a:latin typeface="Rubik Light"/>
                <a:ea typeface="Open Sans Light"/>
                <a:cs typeface="Rubik Light"/>
              </a:defRPr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 bwMode="auto">
          <a:xfrm>
            <a:off x="371475" y="1524000"/>
            <a:ext cx="9258513" cy="4965699"/>
          </a:xfrm>
        </p:spPr>
        <p:txBody>
          <a:bodyPr lIns="0" rIns="0" anchor="ctr" anchorCtr="0">
            <a:normAutofit/>
          </a:bodyPr>
          <a:lstStyle>
            <a:lvl1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2000">
                <a:latin typeface="Rubik Light"/>
                <a:ea typeface="Open Sans Light"/>
                <a:cs typeface="Rubik Light"/>
              </a:defRPr>
            </a:lvl1pPr>
            <a:lvl2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800">
                <a:latin typeface="Rubik Light"/>
                <a:ea typeface="Open Sans Light"/>
                <a:cs typeface="Rubik Light"/>
              </a:defRPr>
            </a:lvl2pPr>
            <a:lvl3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600">
                <a:latin typeface="Rubik Light"/>
                <a:ea typeface="Open Sans Light"/>
                <a:cs typeface="Rubik Light"/>
              </a:defRPr>
            </a:lvl3pPr>
            <a:lvl4pPr marL="177800" indent="-177800">
              <a:lnSpc>
                <a:spcPct val="110000"/>
              </a:lnSpc>
              <a:spcAft>
                <a:spcPts val="1600"/>
              </a:spcAft>
              <a:buClr>
                <a:srgbClr val="0083CD"/>
              </a:buClr>
              <a:buSzPct val="85000"/>
              <a:buFont typeface="Rubik Light"/>
              <a:buChar char="›"/>
              <a:defRPr sz="1400">
                <a:latin typeface="Rubik Light"/>
                <a:ea typeface="Open Sans Light"/>
                <a:cs typeface="Rubik Light"/>
              </a:defRPr>
            </a:lvl4pPr>
            <a:lvl5pPr marL="177800" indent="-177800">
              <a:defRPr sz="1400">
                <a:latin typeface="Rubik Light"/>
                <a:cs typeface="Rubik Light"/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158770483"/>
      </p:ext>
    </p:extLst>
  </p:cSld>
  <p:clrMapOvr>
    <a:masterClrMapping/>
  </p:clrMapOvr>
  <p:hf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5638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</p:sldLayoutIdLst>
  <p:hf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Rubik Ligh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Rubik Ligh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Rubik Ligh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Rubik Ligh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Rubik Ligh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Rubik Ligh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6.svg"/><Relationship Id="rId5" Type="http://schemas.openxmlformats.org/officeDocument/2006/relationships/image" Target="../media/image75.png"/><Relationship Id="rId4" Type="http://schemas.openxmlformats.org/officeDocument/2006/relationships/image" Target="../media/image9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8.png"/><Relationship Id="rId5" Type="http://schemas.openxmlformats.org/officeDocument/2006/relationships/image" Target="../media/image79.png"/><Relationship Id="rId4" Type="http://schemas.openxmlformats.org/officeDocument/2006/relationships/image" Target="../media/image78.sv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8.png"/><Relationship Id="rId18" Type="http://schemas.openxmlformats.org/officeDocument/2006/relationships/image" Target="../media/image113.png"/><Relationship Id="rId26" Type="http://schemas.openxmlformats.org/officeDocument/2006/relationships/image" Target="../media/image121.png"/><Relationship Id="rId39" Type="http://schemas.openxmlformats.org/officeDocument/2006/relationships/image" Target="../media/image134.png"/><Relationship Id="rId21" Type="http://schemas.openxmlformats.org/officeDocument/2006/relationships/image" Target="../media/image116.png"/><Relationship Id="rId34" Type="http://schemas.openxmlformats.org/officeDocument/2006/relationships/image" Target="../media/image129.png"/><Relationship Id="rId42" Type="http://schemas.openxmlformats.org/officeDocument/2006/relationships/image" Target="../media/image137.png"/><Relationship Id="rId47" Type="http://schemas.openxmlformats.org/officeDocument/2006/relationships/image" Target="../media/image142.jpg"/><Relationship Id="rId50" Type="http://schemas.openxmlformats.org/officeDocument/2006/relationships/image" Target="../media/image145.png"/><Relationship Id="rId7" Type="http://schemas.openxmlformats.org/officeDocument/2006/relationships/image" Target="../media/image102.tif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11.tif"/><Relationship Id="rId29" Type="http://schemas.openxmlformats.org/officeDocument/2006/relationships/image" Target="../media/image124.png"/><Relationship Id="rId11" Type="http://schemas.openxmlformats.org/officeDocument/2006/relationships/image" Target="../media/image106.png"/><Relationship Id="rId24" Type="http://schemas.openxmlformats.org/officeDocument/2006/relationships/image" Target="../media/image119.png"/><Relationship Id="rId32" Type="http://schemas.openxmlformats.org/officeDocument/2006/relationships/image" Target="../media/image127.png"/><Relationship Id="rId37" Type="http://schemas.openxmlformats.org/officeDocument/2006/relationships/image" Target="../media/image132.png"/><Relationship Id="rId40" Type="http://schemas.openxmlformats.org/officeDocument/2006/relationships/image" Target="../media/image135.png"/><Relationship Id="rId45" Type="http://schemas.openxmlformats.org/officeDocument/2006/relationships/image" Target="../media/image140.png"/><Relationship Id="rId5" Type="http://schemas.openxmlformats.org/officeDocument/2006/relationships/image" Target="../media/image100.png"/><Relationship Id="rId15" Type="http://schemas.openxmlformats.org/officeDocument/2006/relationships/image" Target="../media/image110.png"/><Relationship Id="rId23" Type="http://schemas.openxmlformats.org/officeDocument/2006/relationships/image" Target="../media/image118.png"/><Relationship Id="rId28" Type="http://schemas.openxmlformats.org/officeDocument/2006/relationships/image" Target="../media/image123.png"/><Relationship Id="rId36" Type="http://schemas.openxmlformats.org/officeDocument/2006/relationships/image" Target="../media/image131.png"/><Relationship Id="rId49" Type="http://schemas.openxmlformats.org/officeDocument/2006/relationships/image" Target="../media/image144.png"/><Relationship Id="rId10" Type="http://schemas.openxmlformats.org/officeDocument/2006/relationships/image" Target="../media/image105.png"/><Relationship Id="rId19" Type="http://schemas.openxmlformats.org/officeDocument/2006/relationships/image" Target="../media/image114.png"/><Relationship Id="rId31" Type="http://schemas.openxmlformats.org/officeDocument/2006/relationships/image" Target="../media/image126.png"/><Relationship Id="rId44" Type="http://schemas.openxmlformats.org/officeDocument/2006/relationships/image" Target="../media/image139.png"/><Relationship Id="rId4" Type="http://schemas.openxmlformats.org/officeDocument/2006/relationships/image" Target="../media/image99.png"/><Relationship Id="rId9" Type="http://schemas.openxmlformats.org/officeDocument/2006/relationships/image" Target="../media/image104.png"/><Relationship Id="rId14" Type="http://schemas.openxmlformats.org/officeDocument/2006/relationships/image" Target="../media/image109.tif"/><Relationship Id="rId22" Type="http://schemas.openxmlformats.org/officeDocument/2006/relationships/image" Target="../media/image117.png"/><Relationship Id="rId27" Type="http://schemas.openxmlformats.org/officeDocument/2006/relationships/image" Target="../media/image122.png"/><Relationship Id="rId30" Type="http://schemas.openxmlformats.org/officeDocument/2006/relationships/image" Target="../media/image125.tif"/><Relationship Id="rId35" Type="http://schemas.openxmlformats.org/officeDocument/2006/relationships/image" Target="../media/image130.png"/><Relationship Id="rId43" Type="http://schemas.openxmlformats.org/officeDocument/2006/relationships/image" Target="../media/image138.png"/><Relationship Id="rId48" Type="http://schemas.openxmlformats.org/officeDocument/2006/relationships/image" Target="../media/image143.tif"/><Relationship Id="rId8" Type="http://schemas.openxmlformats.org/officeDocument/2006/relationships/image" Target="../media/image103.png"/><Relationship Id="rId51" Type="http://schemas.openxmlformats.org/officeDocument/2006/relationships/image" Target="../media/image146.png"/><Relationship Id="rId3" Type="http://schemas.openxmlformats.org/officeDocument/2006/relationships/hyperlink" Target="https://auroraos.ru/applications" TargetMode="External"/><Relationship Id="rId12" Type="http://schemas.openxmlformats.org/officeDocument/2006/relationships/image" Target="../media/image107.png"/><Relationship Id="rId17" Type="http://schemas.openxmlformats.org/officeDocument/2006/relationships/image" Target="../media/image112.tif"/><Relationship Id="rId25" Type="http://schemas.openxmlformats.org/officeDocument/2006/relationships/image" Target="../media/image120.png"/><Relationship Id="rId33" Type="http://schemas.openxmlformats.org/officeDocument/2006/relationships/image" Target="../media/image128.png"/><Relationship Id="rId38" Type="http://schemas.openxmlformats.org/officeDocument/2006/relationships/image" Target="../media/image133.tif"/><Relationship Id="rId46" Type="http://schemas.openxmlformats.org/officeDocument/2006/relationships/image" Target="../media/image141.png"/><Relationship Id="rId20" Type="http://schemas.openxmlformats.org/officeDocument/2006/relationships/image" Target="../media/image115.png"/><Relationship Id="rId41" Type="http://schemas.openxmlformats.org/officeDocument/2006/relationships/image" Target="../media/image13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8.svg"/><Relationship Id="rId5" Type="http://schemas.openxmlformats.org/officeDocument/2006/relationships/image" Target="../media/image77.png"/><Relationship Id="rId4" Type="http://schemas.openxmlformats.org/officeDocument/2006/relationships/image" Target="../media/image76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omprussia.ru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auroraos.ru/" TargetMode="External"/><Relationship Id="rId4" Type="http://schemas.openxmlformats.org/officeDocument/2006/relationships/hyperlink" Target="http://www.omp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9.png"/><Relationship Id="rId5" Type="http://schemas.openxmlformats.org/officeDocument/2006/relationships/image" Target="../media/image68.jpg"/><Relationship Id="rId4" Type="http://schemas.openxmlformats.org/officeDocument/2006/relationships/image" Target="../media/image6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8.svg"/><Relationship Id="rId5" Type="http://schemas.openxmlformats.org/officeDocument/2006/relationships/image" Target="../media/image77.png"/><Relationship Id="rId4" Type="http://schemas.openxmlformats.org/officeDocument/2006/relationships/image" Target="../media/image7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259696" y="3468438"/>
            <a:ext cx="10059955" cy="2597082"/>
          </a:xfrm>
        </p:spPr>
        <p:txBody>
          <a:bodyPr wrap="square"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4000" dirty="0"/>
              <a:t>Аврора Центр </a:t>
            </a:r>
            <a:br>
              <a:rPr lang="ru-RU" sz="4000" dirty="0"/>
            </a:br>
            <a:r>
              <a:rPr lang="ru-RU" sz="4000" dirty="0"/>
              <a:t>Новая версия. Новые возможности </a:t>
            </a:r>
            <a:endParaRPr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>
            <a:spLocks noGrp="1"/>
          </p:cNvSpPr>
          <p:nvPr>
            <p:ph type="title"/>
          </p:nvPr>
        </p:nvSpPr>
        <p:spPr bwMode="auto">
          <a:xfrm>
            <a:off x="371475" y="654755"/>
            <a:ext cx="10982325" cy="38664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200" dirty="0"/>
              <a:t>Поддержка новых устройств на ОС Аврора</a:t>
            </a:r>
            <a:endParaRPr sz="22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C711F2D-946C-4644-B650-DD6E474A23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57546" y="1457326"/>
            <a:ext cx="2734959" cy="2734959"/>
          </a:xfrm>
          <a:prstGeom prst="rect">
            <a:avLst/>
          </a:prstGeom>
          <a:effectLst/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1D52FE6-66ED-47E2-B924-D72ACB1982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9319" y="1561490"/>
            <a:ext cx="2552755" cy="2552755"/>
          </a:xfrm>
          <a:prstGeom prst="rect">
            <a:avLst/>
          </a:prstGeom>
          <a:effectLst/>
        </p:spPr>
      </p:pic>
      <p:pic>
        <p:nvPicPr>
          <p:cNvPr id="17" name="Рисунок 16" descr="Изображение выглядит как текст, монитор, электроника, экран&#10;&#10;Автоматически созданное описание">
            <a:extLst>
              <a:ext uri="{FF2B5EF4-FFF2-40B4-BE49-F238E27FC236}">
                <a16:creationId xmlns:a16="http://schemas.microsoft.com/office/drawing/2014/main" id="{B6A6C93D-D0EC-43DE-9157-4112EC8A91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92" y="1561490"/>
            <a:ext cx="2552755" cy="2552755"/>
          </a:xfrm>
          <a:prstGeom prst="rect">
            <a:avLst/>
          </a:prstGeom>
          <a:effectLst/>
        </p:spPr>
      </p:pic>
      <p:sp>
        <p:nvSpPr>
          <p:cNvPr id="18" name="Объект 4">
            <a:extLst>
              <a:ext uri="{FF2B5EF4-FFF2-40B4-BE49-F238E27FC236}">
                <a16:creationId xmlns:a16="http://schemas.microsoft.com/office/drawing/2014/main" id="{F98A8C90-DC10-4CD1-A07B-7A47C8EA8D45}"/>
              </a:ext>
            </a:extLst>
          </p:cNvPr>
          <p:cNvSpPr txBox="1">
            <a:spLocks/>
          </p:cNvSpPr>
          <p:nvPr/>
        </p:nvSpPr>
        <p:spPr>
          <a:xfrm>
            <a:off x="4437916" y="4114245"/>
            <a:ext cx="2552756" cy="2109791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>
            <a:lvl1pPr marL="263525" indent="-2635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Font typeface="ALS Hauss S" panose="00000500000000000000" pitchFamily="2" charset="0"/>
              <a:buChar char="›"/>
              <a:defRPr sz="26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1pPr>
            <a:lvl2pPr marL="447675" indent="-265113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90000"/>
              <a:buFontTx/>
              <a:buChar char="›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2pPr>
            <a:lvl3pPr marL="720725" indent="-27305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80000"/>
              <a:buFont typeface="ALS Hauss S" panose="00000500000000000000" pitchFamily="2" charset="0"/>
              <a:buChar char="›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3pPr>
            <a:lvl4pPr marL="985838" indent="-265113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70000"/>
              <a:buFont typeface="ALS Hauss S" panose="00000500000000000000" pitchFamily="2" charset="0"/>
              <a:buChar char="›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4pPr>
            <a:lvl5pPr marL="1260475" indent="-274638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60000"/>
              <a:buFont typeface="ALS Hauss S" panose="00000500000000000000" pitchFamily="2" charset="0"/>
              <a:buChar char="›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92075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None/>
            </a:pPr>
            <a:r>
              <a:rPr lang="en-US" sz="1600" b="1" dirty="0">
                <a:solidFill>
                  <a:schemeClr val="bg1"/>
                </a:solidFill>
              </a:rPr>
              <a:t>Aquarius NS220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</a:rPr>
              <a:t>MediaTek </a:t>
            </a:r>
            <a:r>
              <a:rPr lang="ru-RU" sz="1200" dirty="0">
                <a:solidFill>
                  <a:schemeClr val="bg1"/>
                </a:solidFill>
              </a:rPr>
              <a:t>МТ 8766</a:t>
            </a:r>
            <a:r>
              <a:rPr lang="en-US" sz="1200" dirty="0">
                <a:solidFill>
                  <a:schemeClr val="bg1"/>
                </a:solidFill>
              </a:rPr>
              <a:t>V 2</a:t>
            </a:r>
            <a:r>
              <a:rPr lang="ru-RU" sz="1200" dirty="0">
                <a:solidFill>
                  <a:schemeClr val="bg1"/>
                </a:solidFill>
              </a:rPr>
              <a:t>ГГц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Дисплей: 10.1” 1920*1200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Память: 4/32 ГБ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Камеры: 8/5МП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Аккумулятор: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ru-RU" sz="1200" dirty="0">
                <a:solidFill>
                  <a:schemeClr val="bg1"/>
                </a:solidFill>
              </a:rPr>
              <a:t>10000 </a:t>
            </a:r>
            <a:r>
              <a:rPr lang="en-US" sz="1200" dirty="0" err="1">
                <a:solidFill>
                  <a:schemeClr val="bg1"/>
                </a:solidFill>
              </a:rPr>
              <a:t>mAh</a:t>
            </a:r>
            <a:r>
              <a:rPr lang="en-US" sz="1200" dirty="0">
                <a:solidFill>
                  <a:schemeClr val="bg1"/>
                </a:solidFill>
              </a:rPr>
              <a:t>, Li-ion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</a:rPr>
              <a:t>NFC</a:t>
            </a:r>
          </a:p>
        </p:txBody>
      </p:sp>
      <p:sp>
        <p:nvSpPr>
          <p:cNvPr id="19" name="Объект 4">
            <a:extLst>
              <a:ext uri="{FF2B5EF4-FFF2-40B4-BE49-F238E27FC236}">
                <a16:creationId xmlns:a16="http://schemas.microsoft.com/office/drawing/2014/main" id="{1AF78C91-4E64-41A9-942F-7111ECDE6E12}"/>
              </a:ext>
            </a:extLst>
          </p:cNvPr>
          <p:cNvSpPr txBox="1">
            <a:spLocks/>
          </p:cNvSpPr>
          <p:nvPr/>
        </p:nvSpPr>
        <p:spPr>
          <a:xfrm>
            <a:off x="879869" y="4110001"/>
            <a:ext cx="2552755" cy="2109791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>
            <a:lvl1pPr marL="263525" indent="-2635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Font typeface="ALS Hauss S" panose="00000500000000000000" pitchFamily="2" charset="0"/>
              <a:buChar char="›"/>
              <a:defRPr sz="26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1pPr>
            <a:lvl2pPr marL="447675" indent="-265113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90000"/>
              <a:buFontTx/>
              <a:buChar char="›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2pPr>
            <a:lvl3pPr marL="720725" indent="-27305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80000"/>
              <a:buFont typeface="ALS Hauss S" panose="00000500000000000000" pitchFamily="2" charset="0"/>
              <a:buChar char="›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3pPr>
            <a:lvl4pPr marL="985838" indent="-265113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70000"/>
              <a:buFont typeface="ALS Hauss S" panose="00000500000000000000" pitchFamily="2" charset="0"/>
              <a:buChar char="›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4pPr>
            <a:lvl5pPr marL="1260475" indent="-274638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60000"/>
              <a:buFont typeface="ALS Hauss S" panose="00000500000000000000" pitchFamily="2" charset="0"/>
              <a:buChar char="›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92075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None/>
            </a:pPr>
            <a:r>
              <a:rPr lang="en-US" sz="1600" b="1" dirty="0">
                <a:solidFill>
                  <a:schemeClr val="bg1"/>
                </a:solidFill>
              </a:rPr>
              <a:t>F+ Life Tab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</a:rPr>
              <a:t>MediaTek </a:t>
            </a:r>
            <a:r>
              <a:rPr lang="ru-RU" sz="1200" dirty="0">
                <a:solidFill>
                  <a:schemeClr val="bg1"/>
                </a:solidFill>
              </a:rPr>
              <a:t>МТ 8766 </a:t>
            </a:r>
            <a:r>
              <a:rPr lang="en-US" sz="1200" dirty="0">
                <a:solidFill>
                  <a:schemeClr val="bg1"/>
                </a:solidFill>
              </a:rPr>
              <a:t>WA 2</a:t>
            </a:r>
            <a:r>
              <a:rPr lang="ru-RU" sz="1200" dirty="0">
                <a:solidFill>
                  <a:schemeClr val="bg1"/>
                </a:solidFill>
              </a:rPr>
              <a:t>ГГц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Дисплей: 10.1” 1920*1200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Память: 4/32 ГБ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Камеры: 8/5МП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Аккумулятор: 10000 </a:t>
            </a:r>
            <a:r>
              <a:rPr lang="en-US" sz="1200" dirty="0" err="1">
                <a:solidFill>
                  <a:schemeClr val="bg1"/>
                </a:solidFill>
              </a:rPr>
              <a:t>mAh</a:t>
            </a:r>
            <a:r>
              <a:rPr lang="en-US" sz="1200" dirty="0">
                <a:solidFill>
                  <a:schemeClr val="bg1"/>
                </a:solidFill>
              </a:rPr>
              <a:t>, Li-ion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</a:rPr>
              <a:t>NFC</a:t>
            </a:r>
          </a:p>
        </p:txBody>
      </p:sp>
      <p:sp>
        <p:nvSpPr>
          <p:cNvPr id="20" name="Объект 4">
            <a:extLst>
              <a:ext uri="{FF2B5EF4-FFF2-40B4-BE49-F238E27FC236}">
                <a16:creationId xmlns:a16="http://schemas.microsoft.com/office/drawing/2014/main" id="{60953A08-F9E0-4438-BD48-A943BE63F44F}"/>
              </a:ext>
            </a:extLst>
          </p:cNvPr>
          <p:cNvSpPr txBox="1">
            <a:spLocks/>
          </p:cNvSpPr>
          <p:nvPr/>
        </p:nvSpPr>
        <p:spPr>
          <a:xfrm>
            <a:off x="8002570" y="4105919"/>
            <a:ext cx="2486664" cy="2109791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>
            <a:lvl1pPr marL="263525" indent="-2635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Font typeface="ALS Hauss S" panose="00000500000000000000" pitchFamily="2" charset="0"/>
              <a:buChar char="›"/>
              <a:defRPr sz="26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1pPr>
            <a:lvl2pPr marL="447675" indent="-265113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90000"/>
              <a:buFontTx/>
              <a:buChar char="›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2pPr>
            <a:lvl3pPr marL="720725" indent="-27305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80000"/>
              <a:buFont typeface="ALS Hauss S" panose="00000500000000000000" pitchFamily="2" charset="0"/>
              <a:buChar char="›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3pPr>
            <a:lvl4pPr marL="985838" indent="-265113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70000"/>
              <a:buFont typeface="ALS Hauss S" panose="00000500000000000000" pitchFamily="2" charset="0"/>
              <a:buChar char="›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4pPr>
            <a:lvl5pPr marL="1260475" indent="-274638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60000"/>
              <a:buFont typeface="ALS Hauss S" panose="00000500000000000000" pitchFamily="2" charset="0"/>
              <a:buChar char="›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92075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None/>
            </a:pPr>
            <a:r>
              <a:rPr lang="en-US" sz="1600" b="1" dirty="0">
                <a:solidFill>
                  <a:schemeClr val="bg1"/>
                </a:solidFill>
              </a:rPr>
              <a:t>Aquarius CMP NS208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</a:rPr>
              <a:t>MediaTek MT6763V 2</a:t>
            </a:r>
            <a:r>
              <a:rPr lang="ru-RU" sz="1200" dirty="0">
                <a:solidFill>
                  <a:schemeClr val="bg1"/>
                </a:solidFill>
              </a:rPr>
              <a:t>ГГц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Дисплей: 8.0” 1280×800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Память: 4/64 ГБ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Камеры: 13/5МП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Аккумулятор: 9000 </a:t>
            </a:r>
            <a:r>
              <a:rPr lang="en-US" sz="1200" dirty="0" err="1">
                <a:solidFill>
                  <a:schemeClr val="bg1"/>
                </a:solidFill>
              </a:rPr>
              <a:t>mAh</a:t>
            </a:r>
            <a:r>
              <a:rPr lang="en-US" sz="1200" dirty="0">
                <a:solidFill>
                  <a:schemeClr val="bg1"/>
                </a:solidFill>
              </a:rPr>
              <a:t>, Li-ion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</a:rPr>
              <a:t>NFC, POGO</a:t>
            </a:r>
            <a:r>
              <a:rPr lang="ru-RU" sz="1200" dirty="0">
                <a:solidFill>
                  <a:schemeClr val="bg1"/>
                </a:solidFill>
              </a:rPr>
              <a:t>, </a:t>
            </a:r>
            <a:r>
              <a:rPr lang="en-US" sz="1200" dirty="0">
                <a:solidFill>
                  <a:schemeClr val="bg1"/>
                </a:solidFill>
              </a:rPr>
              <a:t>IP68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Ожидается в 3-м квартале 2021</a:t>
            </a:r>
          </a:p>
        </p:txBody>
      </p:sp>
    </p:spTree>
    <p:extLst>
      <p:ext uri="{BB962C8B-B14F-4D97-AF65-F5344CB8AC3E}">
        <p14:creationId xmlns:p14="http://schemas.microsoft.com/office/powerpoint/2010/main" val="493194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7EB0D0EB-905B-4794-A998-3A70FC90E2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8750" y="2063561"/>
            <a:ext cx="6550302" cy="4505915"/>
          </a:xfrm>
          <a:prstGeom prst="rect">
            <a:avLst/>
          </a:prstGeom>
          <a:effectLst>
            <a:outerShdw blurRad="381000" algn="ctr" rotWithShape="0">
              <a:prstClr val="black">
                <a:alpha val="10000"/>
              </a:prst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D95F9F2-24C6-452B-B00B-802B3C2A8FF9}"/>
              </a:ext>
            </a:extLst>
          </p:cNvPr>
          <p:cNvPicPr/>
          <p:nvPr/>
        </p:nvPicPr>
        <p:blipFill rotWithShape="1">
          <a:blip r:embed="rId4"/>
          <a:srcRect l="4722" t="13717" r="2802"/>
          <a:stretch/>
        </p:blipFill>
        <p:spPr bwMode="auto">
          <a:xfrm>
            <a:off x="6534042" y="2073946"/>
            <a:ext cx="6480901" cy="32222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0BF9CCB-4149-4330-A2C4-E4A84D2469A6}"/>
              </a:ext>
            </a:extLst>
          </p:cNvPr>
          <p:cNvSpPr txBox="1"/>
          <p:nvPr/>
        </p:nvSpPr>
        <p:spPr>
          <a:xfrm>
            <a:off x="371475" y="1760275"/>
            <a:ext cx="616256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0" i="0" u="none" strike="noStrike" baseline="0">
                <a:solidFill>
                  <a:srgbClr val="068172"/>
                </a:solidFill>
                <a:latin typeface="Rubik-Light"/>
              </a:defRPr>
            </a:lvl1pPr>
          </a:lstStyle>
          <a:p>
            <a:r>
              <a:rPr lang="ru-RU" dirty="0"/>
              <a:t>› </a:t>
            </a:r>
            <a:r>
              <a:rPr lang="ru-RU" dirty="0">
                <a:solidFill>
                  <a:schemeClr val="tx1"/>
                </a:solidFill>
              </a:rPr>
              <a:t>Корпоративный шаблон политик 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/>
              <a:t>› </a:t>
            </a:r>
            <a:r>
              <a:rPr lang="ru-RU" dirty="0">
                <a:solidFill>
                  <a:schemeClr val="tx1"/>
                </a:solidFill>
              </a:rPr>
              <a:t>Базовая поддержка </a:t>
            </a:r>
            <a:r>
              <a:rPr lang="en-US" dirty="0">
                <a:solidFill>
                  <a:schemeClr val="tx1"/>
                </a:solidFill>
              </a:rPr>
              <a:t>Android 6.0 – 9.0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  <a:p>
            <a:r>
              <a:rPr lang="ru-RU" dirty="0"/>
              <a:t>› </a:t>
            </a:r>
            <a:r>
              <a:rPr lang="ru-RU" dirty="0">
                <a:solidFill>
                  <a:schemeClr val="tx1"/>
                </a:solidFill>
              </a:rPr>
              <a:t>Создание политик по шаблону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sz="1600" dirty="0"/>
              <a:t>›  </a:t>
            </a:r>
            <a:r>
              <a:rPr lang="ru-RU" dirty="0">
                <a:solidFill>
                  <a:schemeClr val="tx1"/>
                </a:solidFill>
              </a:rPr>
              <a:t>Сценарии (оффлайн-политики) использования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/>
              <a:t>› </a:t>
            </a:r>
            <a:r>
              <a:rPr lang="ru-RU" dirty="0">
                <a:solidFill>
                  <a:schemeClr val="tx1"/>
                </a:solidFill>
              </a:rPr>
              <a:t>Интеграции с LDAP (</a:t>
            </a:r>
            <a:r>
              <a:rPr lang="en-US" dirty="0">
                <a:solidFill>
                  <a:schemeClr val="tx1"/>
                </a:solidFill>
              </a:rPr>
              <a:t>Microsoft Active Directory</a:t>
            </a:r>
            <a:r>
              <a:rPr lang="ru-RU" dirty="0">
                <a:solidFill>
                  <a:schemeClr val="tx1"/>
                </a:solidFill>
              </a:rPr>
              <a:t>)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/>
              <a:t>› </a:t>
            </a:r>
            <a:r>
              <a:rPr lang="ru-RU" dirty="0">
                <a:solidFill>
                  <a:schemeClr val="tx1"/>
                </a:solidFill>
              </a:rPr>
              <a:t>Интеграция с </a:t>
            </a:r>
            <a:r>
              <a:rPr lang="en-US" dirty="0">
                <a:solidFill>
                  <a:schemeClr val="tx1"/>
                </a:solidFill>
              </a:rPr>
              <a:t>Aurora Notification Service</a:t>
            </a:r>
            <a:r>
              <a:rPr lang="ru-RU" dirty="0">
                <a:solidFill>
                  <a:schemeClr val="tx1"/>
                </a:solidFill>
              </a:rPr>
              <a:t> (СУ Аврора)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/>
              <a:t>› </a:t>
            </a:r>
            <a:r>
              <a:rPr lang="ru-RU" dirty="0">
                <a:solidFill>
                  <a:schemeClr val="tx1"/>
                </a:solidFill>
              </a:rPr>
              <a:t>Новые</a:t>
            </a:r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правила политик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для Аврора и </a:t>
            </a:r>
            <a:r>
              <a:rPr lang="en-US" dirty="0">
                <a:solidFill>
                  <a:schemeClr val="tx1"/>
                </a:solidFill>
              </a:rPr>
              <a:t>Android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E9249AC2-FCC9-4AFE-B112-4C7419960304}"/>
              </a:ext>
            </a:extLst>
          </p:cNvPr>
          <p:cNvSpPr txBox="1">
            <a:spLocks/>
          </p:cNvSpPr>
          <p:nvPr/>
        </p:nvSpPr>
        <p:spPr bwMode="auto">
          <a:xfrm>
            <a:off x="371475" y="654755"/>
            <a:ext cx="10982325" cy="386645"/>
          </a:xfrm>
        </p:spPr>
        <p:txBody>
          <a:bodyPr lIns="0" rIns="0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2400">
                <a:solidFill>
                  <a:srgbClr val="065B90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 sz="2200" dirty="0"/>
              <a:t>Аврора Центр – новое в 2.5.1 и 3.0.1</a:t>
            </a:r>
            <a:endParaRPr lang="ru-RU" sz="2200" kern="0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886B92C-6B51-4925-A1F9-C1400378DEE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06576" y="393025"/>
            <a:ext cx="1534722" cy="1482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8416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id="{6EB1098E-A0D6-46E3-B785-69E491E18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7889" y="1686603"/>
            <a:ext cx="6374595" cy="4666955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D1E5FF"/>
              </a:buClr>
              <a:buSzPct val="85000"/>
            </a:pPr>
            <a:r>
              <a:rPr lang="ru-RU" sz="2400" kern="1200" dirty="0">
                <a:solidFill>
                  <a:schemeClr val="bg1"/>
                </a:solidFill>
                <a:latin typeface="+mn-lt"/>
              </a:rPr>
              <a:t>Политики</a:t>
            </a:r>
          </a:p>
          <a:p>
            <a:pPr marL="263525" indent="-263525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bg1"/>
                </a:solidFill>
                <a:latin typeface="+mn-lt"/>
              </a:rPr>
              <a:t>Р</a:t>
            </a:r>
            <a:r>
              <a:rPr lang="ru-RU" sz="2000" kern="1200" dirty="0">
                <a:solidFill>
                  <a:schemeClr val="bg1"/>
                </a:solidFill>
                <a:latin typeface="+mn-lt"/>
              </a:rPr>
              <a:t>азрешать и запрещать использование функций устройства</a:t>
            </a:r>
          </a:p>
          <a:p>
            <a:pPr marL="263525" indent="-263525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ru-RU" sz="2000" kern="1200" dirty="0">
                <a:solidFill>
                  <a:schemeClr val="bg1"/>
                </a:solidFill>
                <a:latin typeface="+mn-lt"/>
              </a:rPr>
              <a:t>Устанавливать корпоративные приложения </a:t>
            </a:r>
          </a:p>
          <a:p>
            <a:pPr>
              <a:lnSpc>
                <a:spcPct val="120000"/>
              </a:lnSpc>
              <a:buClr>
                <a:srgbClr val="D1E5FF"/>
              </a:buClr>
              <a:buSzPct val="85000"/>
            </a:pPr>
            <a:endParaRPr lang="ru-RU" sz="2000" dirty="0"/>
          </a:p>
          <a:p>
            <a:pPr>
              <a:lnSpc>
                <a:spcPct val="120000"/>
              </a:lnSpc>
              <a:buClr>
                <a:srgbClr val="D1E5FF"/>
              </a:buClr>
              <a:buSzPct val="85000"/>
            </a:pPr>
            <a:endParaRPr lang="ru-RU" sz="2000" dirty="0"/>
          </a:p>
          <a:p>
            <a:pPr>
              <a:lnSpc>
                <a:spcPct val="120000"/>
              </a:lnSpc>
              <a:buClr>
                <a:srgbClr val="D1E5FF"/>
              </a:buClr>
              <a:buSzPct val="85000"/>
            </a:pPr>
            <a:r>
              <a:rPr lang="ru-RU" sz="2400" kern="1200" dirty="0">
                <a:solidFill>
                  <a:schemeClr val="bg1"/>
                </a:solidFill>
                <a:latin typeface="+mn-lt"/>
              </a:rPr>
              <a:t>Сценарии и оперативное управление</a:t>
            </a:r>
          </a:p>
          <a:p>
            <a:pPr marL="263525" indent="-263525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ru-RU" sz="2000" kern="1200" dirty="0">
                <a:solidFill>
                  <a:schemeClr val="bg1"/>
                </a:solidFill>
                <a:latin typeface="+mn-lt"/>
              </a:rPr>
              <a:t>Создавать различные сценарии работы устройства</a:t>
            </a:r>
          </a:p>
          <a:p>
            <a:pPr marL="263525" indent="-263525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ru-RU" sz="2000" kern="1200" dirty="0">
                <a:solidFill>
                  <a:schemeClr val="bg1"/>
                </a:solidFill>
                <a:latin typeface="+mn-lt"/>
              </a:rPr>
              <a:t>Блокировать или очистить устройство, </a:t>
            </a:r>
            <a:br>
              <a:rPr lang="ru-RU" sz="2000" kern="1200" dirty="0">
                <a:solidFill>
                  <a:schemeClr val="bg1"/>
                </a:solidFill>
                <a:latin typeface="+mn-lt"/>
              </a:rPr>
            </a:br>
            <a:r>
              <a:rPr lang="ru-RU" sz="2000" kern="1200" dirty="0">
                <a:solidFill>
                  <a:schemeClr val="bg1"/>
                </a:solidFill>
                <a:latin typeface="+mn-lt"/>
              </a:rPr>
              <a:t>если оно работает не по сценарию, или </a:t>
            </a:r>
            <a:r>
              <a:rPr lang="ru-RU" sz="2000" dirty="0">
                <a:solidFill>
                  <a:schemeClr val="bg1"/>
                </a:solidFill>
                <a:latin typeface="+mn-lt"/>
              </a:rPr>
              <a:t>было утеряно</a:t>
            </a:r>
            <a:endParaRPr lang="ru-RU" sz="2000" kern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68A7899-8F58-4042-AF44-A57C9B178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>
                <a:solidFill>
                  <a:srgbClr val="D1E5FF"/>
                </a:solidFill>
              </a:rPr>
              <a:t>.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3CD428A-5A0D-42ED-8072-D2A4329086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67928" y="2517140"/>
            <a:ext cx="2078100" cy="415619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5FE3D76-66E5-42FC-8F61-A65778F267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5664" y="2515338"/>
            <a:ext cx="2081872" cy="415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F729752-EDA0-478E-9BDD-2501957518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6" t="6148" r="30992" b="6148"/>
          <a:stretch/>
        </p:blipFill>
        <p:spPr>
          <a:xfrm>
            <a:off x="9277300" y="2078979"/>
            <a:ext cx="2423433" cy="5263312"/>
          </a:xfrm>
          <a:prstGeom prst="rect">
            <a:avLst/>
          </a:prstGeom>
          <a:effectLst/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573F5BF-2C49-4177-9815-1DAD31DD0C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14" t="6149" r="30701" b="9441"/>
          <a:stretch/>
        </p:blipFill>
        <p:spPr>
          <a:xfrm>
            <a:off x="6667283" y="2078979"/>
            <a:ext cx="2423433" cy="5065165"/>
          </a:xfrm>
          <a:prstGeom prst="rect">
            <a:avLst/>
          </a:prstGeom>
          <a:effectLst/>
        </p:spPr>
      </p:pic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67A84776-F1A5-4C22-AD7F-1BB954852169}"/>
              </a:ext>
            </a:extLst>
          </p:cNvPr>
          <p:cNvGrpSpPr/>
          <p:nvPr/>
        </p:nvGrpSpPr>
        <p:grpSpPr>
          <a:xfrm>
            <a:off x="8326462" y="2484807"/>
            <a:ext cx="631848" cy="631848"/>
            <a:chOff x="9099702" y="2362050"/>
            <a:chExt cx="631848" cy="631848"/>
          </a:xfrm>
        </p:grpSpPr>
        <p:sp>
          <p:nvSpPr>
            <p:cNvPr id="21" name="Овал 58">
              <a:extLst>
                <a:ext uri="{FF2B5EF4-FFF2-40B4-BE49-F238E27FC236}">
                  <a16:creationId xmlns:a16="http://schemas.microsoft.com/office/drawing/2014/main" id="{32002B6F-047F-446C-A180-BF599D372C44}"/>
                </a:ext>
              </a:extLst>
            </p:cNvPr>
            <p:cNvSpPr/>
            <p:nvPr/>
          </p:nvSpPr>
          <p:spPr bwMode="auto">
            <a:xfrm>
              <a:off x="9099702" y="2362050"/>
              <a:ext cx="631848" cy="631848"/>
            </a:xfrm>
            <a:prstGeom prst="ellipse">
              <a:avLst/>
            </a:prstGeom>
            <a:noFill/>
            <a:ln w="50800">
              <a:solidFill>
                <a:srgbClr val="FC2C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>
                <a:latin typeface="Rubik Light"/>
              </a:endParaRPr>
            </a:p>
          </p:txBody>
        </p:sp>
        <p:cxnSp>
          <p:nvCxnSpPr>
            <p:cNvPr id="22" name="Прямая соединительная линия 68">
              <a:extLst>
                <a:ext uri="{FF2B5EF4-FFF2-40B4-BE49-F238E27FC236}">
                  <a16:creationId xmlns:a16="http://schemas.microsoft.com/office/drawing/2014/main" id="{E4A78A53-884D-47C4-B9D5-9B4ACF1E1C42}"/>
                </a:ext>
              </a:extLst>
            </p:cNvPr>
            <p:cNvCxnSpPr>
              <a:cxnSpLocks/>
              <a:stCxn id="21" idx="1"/>
              <a:endCxn id="21" idx="5"/>
            </p:cNvCxnSpPr>
            <p:nvPr/>
          </p:nvCxnSpPr>
          <p:spPr bwMode="auto">
            <a:xfrm>
              <a:off x="9192234" y="2454582"/>
              <a:ext cx="446783" cy="446783"/>
            </a:xfrm>
            <a:prstGeom prst="line">
              <a:avLst/>
            </a:prstGeom>
            <a:ln w="50800">
              <a:solidFill>
                <a:srgbClr val="FC2C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D95428C-8027-4729-BFD1-2268EBD1A662}"/>
              </a:ext>
            </a:extLst>
          </p:cNvPr>
          <p:cNvGrpSpPr/>
          <p:nvPr/>
        </p:nvGrpSpPr>
        <p:grpSpPr>
          <a:xfrm>
            <a:off x="8050769" y="5621464"/>
            <a:ext cx="2164720" cy="732094"/>
            <a:chOff x="8050769" y="5722865"/>
            <a:chExt cx="2164720" cy="732094"/>
          </a:xfrm>
        </p:grpSpPr>
        <p:cxnSp>
          <p:nvCxnSpPr>
            <p:cNvPr id="33" name="Прямая со стрелкой 32">
              <a:extLst>
                <a:ext uri="{FF2B5EF4-FFF2-40B4-BE49-F238E27FC236}">
                  <a16:creationId xmlns:a16="http://schemas.microsoft.com/office/drawing/2014/main" id="{FC4ECF05-FFB5-4770-B004-2CA047493058}"/>
                </a:ext>
              </a:extLst>
            </p:cNvPr>
            <p:cNvCxnSpPr>
              <a:cxnSpLocks/>
            </p:cNvCxnSpPr>
            <p:nvPr/>
          </p:nvCxnSpPr>
          <p:spPr>
            <a:xfrm>
              <a:off x="8050769" y="6088912"/>
              <a:ext cx="2164720" cy="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Группа 27">
              <a:extLst>
                <a:ext uri="{FF2B5EF4-FFF2-40B4-BE49-F238E27FC236}">
                  <a16:creationId xmlns:a16="http://schemas.microsoft.com/office/drawing/2014/main" id="{297F3810-57F9-4A91-9514-0E8FEC9E3A9E}"/>
                </a:ext>
              </a:extLst>
            </p:cNvPr>
            <p:cNvGrpSpPr/>
            <p:nvPr/>
          </p:nvGrpSpPr>
          <p:grpSpPr>
            <a:xfrm>
              <a:off x="8805879" y="5722865"/>
              <a:ext cx="732094" cy="732094"/>
              <a:chOff x="7902108" y="3489354"/>
              <a:chExt cx="732094" cy="732094"/>
            </a:xfrm>
          </p:grpSpPr>
          <p:sp>
            <p:nvSpPr>
              <p:cNvPr id="25" name="Овал 36">
                <a:extLst>
                  <a:ext uri="{FF2B5EF4-FFF2-40B4-BE49-F238E27FC236}">
                    <a16:creationId xmlns:a16="http://schemas.microsoft.com/office/drawing/2014/main" id="{000C2330-EADA-45B1-8CF3-DDC2AF7D3805}"/>
                  </a:ext>
                </a:extLst>
              </p:cNvPr>
              <p:cNvSpPr/>
              <p:nvPr/>
            </p:nvSpPr>
            <p:spPr bwMode="auto">
              <a:xfrm>
                <a:off x="7902108" y="3489354"/>
                <a:ext cx="732094" cy="732094"/>
              </a:xfrm>
              <a:prstGeom prst="ellipse">
                <a:avLst/>
              </a:prstGeom>
              <a:solidFill>
                <a:srgbClr val="0083CD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>
                  <a:latin typeface="Rubik Light"/>
                </a:endParaRPr>
              </a:p>
            </p:txBody>
          </p:sp>
          <p:pic>
            <p:nvPicPr>
              <p:cNvPr id="26" name="Рисунок 35">
                <a:extLst>
                  <a:ext uri="{FF2B5EF4-FFF2-40B4-BE49-F238E27FC236}">
                    <a16:creationId xmlns:a16="http://schemas.microsoft.com/office/drawing/2014/main" id="{D1B2A088-5A7C-4F65-A082-F243326E01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7991863" y="3625157"/>
                <a:ext cx="552586" cy="460486"/>
              </a:xfrm>
              <a:prstGeom prst="rect">
                <a:avLst/>
              </a:prstGeom>
            </p:spPr>
          </p:pic>
          <p:cxnSp>
            <p:nvCxnSpPr>
              <p:cNvPr id="27" name="Прямая соединительная линия 38">
                <a:extLst>
                  <a:ext uri="{FF2B5EF4-FFF2-40B4-BE49-F238E27FC236}">
                    <a16:creationId xmlns:a16="http://schemas.microsoft.com/office/drawing/2014/main" id="{755F8399-A8FE-46E8-A187-85253A176C8F}"/>
                  </a:ext>
                </a:extLst>
              </p:cNvPr>
              <p:cNvCxnSpPr>
                <a:cxnSpLocks/>
                <a:stCxn id="25" idx="1"/>
                <a:endCxn id="25" idx="5"/>
              </p:cNvCxnSpPr>
              <p:nvPr/>
            </p:nvCxnSpPr>
            <p:spPr bwMode="auto">
              <a:xfrm>
                <a:off x="8009321" y="3596567"/>
                <a:ext cx="517668" cy="517668"/>
              </a:xfrm>
              <a:prstGeom prst="line">
                <a:avLst/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Заголовок 10">
            <a:extLst>
              <a:ext uri="{FF2B5EF4-FFF2-40B4-BE49-F238E27FC236}">
                <a16:creationId xmlns:a16="http://schemas.microsoft.com/office/drawing/2014/main" id="{EFF6A16B-5A25-4CE5-95AD-95BB02F70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561" y="393025"/>
            <a:ext cx="10442576" cy="728663"/>
          </a:xfrm>
        </p:spPr>
        <p:txBody>
          <a:bodyPr/>
          <a:lstStyle/>
          <a:p>
            <a:r>
              <a:rPr lang="ru-RU" dirty="0"/>
              <a:t>Политики и сценарии</a:t>
            </a:r>
          </a:p>
        </p:txBody>
      </p:sp>
    </p:spTree>
    <p:extLst>
      <p:ext uri="{BB962C8B-B14F-4D97-AF65-F5344CB8AC3E}">
        <p14:creationId xmlns:p14="http://schemas.microsoft.com/office/powerpoint/2010/main" val="22924340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63155ED-D021-4A3D-AB53-F9A4E0EB4E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04485" y="394498"/>
            <a:ext cx="1534721" cy="148137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0BF9CCB-4149-4330-A2C4-E4A84D2469A6}"/>
              </a:ext>
            </a:extLst>
          </p:cNvPr>
          <p:cNvSpPr txBox="1"/>
          <p:nvPr/>
        </p:nvSpPr>
        <p:spPr>
          <a:xfrm>
            <a:off x="194289" y="1135187"/>
            <a:ext cx="6802582" cy="5647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900" b="0" i="0" u="none" strike="noStrike" baseline="0" dirty="0">
                <a:solidFill>
                  <a:srgbClr val="068172"/>
                </a:solidFill>
                <a:latin typeface="Rubik-Light"/>
              </a:rPr>
              <a:t>› </a:t>
            </a:r>
            <a:r>
              <a:rPr lang="ru-RU" sz="1900" dirty="0">
                <a:latin typeface="Rubik-Light"/>
                <a:cs typeface="Times New Roman" panose="02020603050405020304" pitchFamily="18" charset="0"/>
              </a:rPr>
              <a:t>Витрины приложений</a:t>
            </a:r>
            <a:endParaRPr lang="en-US" sz="1900" dirty="0">
              <a:latin typeface="Rubik-Light"/>
              <a:cs typeface="Times New Roman" panose="02020603050405020304" pitchFamily="18" charset="0"/>
            </a:endParaRPr>
          </a:p>
          <a:p>
            <a:pPr algn="l"/>
            <a:endParaRPr lang="en-US" sz="1900" dirty="0">
              <a:solidFill>
                <a:srgbClr val="068172"/>
              </a:solidFill>
              <a:latin typeface="Rubik-Light"/>
            </a:endParaRPr>
          </a:p>
          <a:p>
            <a:pPr algn="l"/>
            <a:r>
              <a:rPr lang="ru-RU" sz="1900" b="0" i="0" u="none" strike="noStrike" baseline="0" dirty="0">
                <a:solidFill>
                  <a:srgbClr val="068172"/>
                </a:solidFill>
                <a:latin typeface="Rubik-Light"/>
              </a:rPr>
              <a:t>› </a:t>
            </a:r>
            <a:r>
              <a:rPr lang="ru-RU" sz="1900" dirty="0" err="1">
                <a:effectLst/>
                <a:latin typeface="Rubik-Light"/>
                <a:ea typeface="Calibri" panose="020F0502020204030204" pitchFamily="34" charset="0"/>
                <a:cs typeface="Times New Roman" panose="02020603050405020304" pitchFamily="18" charset="0"/>
              </a:rPr>
              <a:t>Парсинг</a:t>
            </a:r>
            <a:r>
              <a:rPr lang="ru-RU" sz="1900" dirty="0">
                <a:effectLst/>
                <a:latin typeface="Rubik-Ligh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ffectLst/>
                <a:latin typeface="Rubik-Light"/>
                <a:ea typeface="Calibri" panose="020F0502020204030204" pitchFamily="34" charset="0"/>
                <a:cs typeface="Times New Roman" panose="02020603050405020304" pitchFamily="18" charset="0"/>
              </a:rPr>
              <a:t>rpm</a:t>
            </a:r>
            <a:r>
              <a:rPr lang="ru-RU" sz="1900" dirty="0">
                <a:effectLst/>
                <a:latin typeface="Rubik-Light"/>
                <a:ea typeface="Calibri" panose="020F0502020204030204" pitchFamily="34" charset="0"/>
                <a:cs typeface="Times New Roman" panose="02020603050405020304" pitchFamily="18" charset="0"/>
              </a:rPr>
              <a:t>-пакетов приложений</a:t>
            </a:r>
            <a:br>
              <a:rPr lang="ru-RU" sz="1900" b="0" i="0" u="none" strike="noStrike" baseline="0" dirty="0">
                <a:solidFill>
                  <a:srgbClr val="000000"/>
                </a:solidFill>
                <a:latin typeface="Rubik-Light"/>
              </a:rPr>
            </a:br>
            <a:r>
              <a:rPr lang="ru-RU" sz="1900" b="0" i="0" u="none" strike="noStrike" baseline="0" dirty="0">
                <a:solidFill>
                  <a:srgbClr val="000000"/>
                </a:solidFill>
                <a:latin typeface="Rubik-Light"/>
              </a:rPr>
              <a:t> </a:t>
            </a:r>
          </a:p>
          <a:p>
            <a:pPr algn="l"/>
            <a:r>
              <a:rPr lang="ru-RU" sz="1900" b="0" i="0" u="none" strike="noStrike" baseline="0" dirty="0">
                <a:solidFill>
                  <a:srgbClr val="068172"/>
                </a:solidFill>
                <a:latin typeface="Rubik-Light"/>
              </a:rPr>
              <a:t>›</a:t>
            </a:r>
            <a:r>
              <a:rPr lang="ru-RU" sz="1900" dirty="0">
                <a:effectLst/>
                <a:latin typeface="Rubik-Light"/>
                <a:ea typeface="Calibri" panose="020F0502020204030204" pitchFamily="34" charset="0"/>
                <a:cs typeface="Times New Roman" panose="02020603050405020304" pitchFamily="18" charset="0"/>
              </a:rPr>
              <a:t> Сокращено количество обязательных полей</a:t>
            </a:r>
          </a:p>
          <a:p>
            <a:endParaRPr lang="ru-RU" sz="1900" b="0" i="0" u="none" strike="noStrike" baseline="0" dirty="0">
              <a:solidFill>
                <a:srgbClr val="068172"/>
              </a:solidFill>
              <a:latin typeface="Rubik-Light"/>
            </a:endParaRPr>
          </a:p>
          <a:p>
            <a:r>
              <a:rPr lang="ru-RU" sz="1900" b="0" i="0" u="none" strike="noStrike" baseline="0" dirty="0">
                <a:solidFill>
                  <a:srgbClr val="068172"/>
                </a:solidFill>
                <a:latin typeface="Rubik-Light"/>
              </a:rPr>
              <a:t>›</a:t>
            </a:r>
            <a:r>
              <a:rPr lang="ru-RU" sz="1900" dirty="0">
                <a:effectLst/>
                <a:latin typeface="Rubik-Light"/>
                <a:ea typeface="Calibri" panose="020F0502020204030204" pitchFamily="34" charset="0"/>
                <a:cs typeface="Times New Roman" panose="02020603050405020304" pitchFamily="18" charset="0"/>
              </a:rPr>
              <a:t> Перенос описания приложения (иконка, описание, </a:t>
            </a:r>
            <a:br>
              <a:rPr lang="ru-RU" sz="1900" dirty="0">
                <a:effectLst/>
                <a:latin typeface="Rubik-Ligh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900" dirty="0">
                <a:effectLst/>
                <a:latin typeface="Rubik-Light"/>
                <a:ea typeface="Calibri" panose="020F0502020204030204" pitchFamily="34" charset="0"/>
                <a:cs typeface="Times New Roman" panose="02020603050405020304" pitchFamily="18" charset="0"/>
              </a:rPr>
              <a:t>   скриншоты и пр.) при публикации нового релиза</a:t>
            </a:r>
          </a:p>
          <a:p>
            <a:endParaRPr lang="ru-RU" sz="1900" dirty="0">
              <a:latin typeface="Rubik-Ligh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900" b="0" i="0" u="none" strike="noStrike" baseline="0" dirty="0">
                <a:solidFill>
                  <a:srgbClr val="068172"/>
                </a:solidFill>
                <a:latin typeface="Rubik-Light"/>
              </a:rPr>
              <a:t>›</a:t>
            </a:r>
            <a:r>
              <a:rPr lang="ru-RU" sz="1900" dirty="0">
                <a:effectLst/>
                <a:latin typeface="Rubik-Ligh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Rubik-Light"/>
                <a:ea typeface="Calibri" panose="020F0502020204030204" pitchFamily="34" charset="0"/>
                <a:cs typeface="Times New Roman" panose="02020603050405020304" pitchFamily="18" charset="0"/>
              </a:rPr>
              <a:t>Загрузка</a:t>
            </a:r>
            <a:r>
              <a:rPr lang="ru-RU" sz="1900" dirty="0">
                <a:effectLst/>
                <a:latin typeface="Rubik-Light"/>
                <a:ea typeface="Times New Roman" panose="02020603050405020304" pitchFamily="18" charset="0"/>
                <a:cs typeface="Times New Roman" panose="02020603050405020304" pitchFamily="18" charset="0"/>
              </a:rPr>
              <a:t> зависимостей при добавлении приложений</a:t>
            </a:r>
          </a:p>
          <a:p>
            <a:endParaRPr lang="ru-RU" sz="1900" dirty="0">
              <a:latin typeface="Rubik-Ligh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900" b="0" i="0" u="none" strike="noStrike" baseline="0" dirty="0">
                <a:solidFill>
                  <a:srgbClr val="068172"/>
                </a:solidFill>
                <a:latin typeface="Rubik-Light"/>
              </a:rPr>
              <a:t>›</a:t>
            </a:r>
            <a:r>
              <a:rPr lang="ru-RU" sz="1900" dirty="0">
                <a:effectLst/>
                <a:latin typeface="Rubik-Light"/>
                <a:ea typeface="Calibri" panose="020F0502020204030204" pitchFamily="34" charset="0"/>
                <a:cs typeface="Times New Roman" panose="02020603050405020304" pitchFamily="18" charset="0"/>
              </a:rPr>
              <a:t> Добавление связок ключей для подписи приложений</a:t>
            </a:r>
          </a:p>
          <a:p>
            <a:endParaRPr lang="ru-RU" sz="1900" dirty="0">
              <a:latin typeface="Rubik-Ligh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900" b="0" i="0" u="none" strike="noStrike" baseline="0" dirty="0">
                <a:solidFill>
                  <a:srgbClr val="068172"/>
                </a:solidFill>
                <a:latin typeface="Rubik-Light"/>
              </a:rPr>
              <a:t>›</a:t>
            </a:r>
            <a:r>
              <a:rPr lang="ru-RU" sz="1900" dirty="0">
                <a:effectLst/>
                <a:latin typeface="Rubik-Light"/>
                <a:ea typeface="Calibri" panose="020F0502020204030204" pitchFamily="34" charset="0"/>
                <a:cs typeface="Times New Roman" panose="02020603050405020304" pitchFamily="18" charset="0"/>
              </a:rPr>
              <a:t> Анализ приложений на наличие подписи разработчика</a:t>
            </a:r>
            <a:br>
              <a:rPr lang="ru-RU" sz="1900" dirty="0">
                <a:effectLst/>
                <a:latin typeface="Rubik-Ligh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900" dirty="0">
              <a:latin typeface="Rubik-Ligh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900" b="0" i="0" u="none" strike="noStrike" baseline="0" dirty="0">
                <a:solidFill>
                  <a:srgbClr val="068172"/>
                </a:solidFill>
                <a:latin typeface="Rubik-Light"/>
              </a:rPr>
              <a:t>›</a:t>
            </a:r>
            <a:r>
              <a:rPr lang="ru-RU" sz="1900" dirty="0">
                <a:effectLst/>
                <a:latin typeface="Rubik-Light"/>
                <a:ea typeface="Calibri" panose="020F0502020204030204" pitchFamily="34" charset="0"/>
                <a:cs typeface="Times New Roman" panose="02020603050405020304" pitchFamily="18" charset="0"/>
              </a:rPr>
              <a:t> Обновление приложения Market в мобильном клиенте</a:t>
            </a:r>
          </a:p>
          <a:p>
            <a:endParaRPr lang="ru-RU" sz="1900" dirty="0">
              <a:latin typeface="Rubik-Ligh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900" b="0" i="0" u="none" strike="noStrike" baseline="0" dirty="0">
                <a:solidFill>
                  <a:srgbClr val="068172"/>
                </a:solidFill>
                <a:latin typeface="Rubik-Light"/>
              </a:rPr>
              <a:t>›</a:t>
            </a:r>
            <a:r>
              <a:rPr lang="ru-RU" sz="1900" dirty="0">
                <a:effectLst/>
                <a:latin typeface="Rubik-Light"/>
                <a:ea typeface="Calibri" panose="020F0502020204030204" pitchFamily="34" charset="0"/>
                <a:cs typeface="Times New Roman" panose="02020603050405020304" pitchFamily="18" charset="0"/>
              </a:rPr>
              <a:t> Разграничение приложений по владельцам</a:t>
            </a:r>
          </a:p>
          <a:p>
            <a:pPr algn="l"/>
            <a:endParaRPr lang="ru-RU" sz="1900" dirty="0">
              <a:latin typeface="Rubik-Light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B0BFF741-6D50-4E90-8EB4-AC6300F8ECD7}"/>
              </a:ext>
            </a:extLst>
          </p:cNvPr>
          <p:cNvGrpSpPr/>
          <p:nvPr/>
        </p:nvGrpSpPr>
        <p:grpSpPr>
          <a:xfrm>
            <a:off x="6855124" y="2063561"/>
            <a:ext cx="5174264" cy="4505915"/>
            <a:chOff x="6508750" y="2063561"/>
            <a:chExt cx="5174264" cy="4505915"/>
          </a:xfrm>
        </p:grpSpPr>
        <p:pic>
          <p:nvPicPr>
            <p:cNvPr id="14" name="Рисунок 13" descr="Изображение выглядит как рисунок&#10;&#10;Автоматически созданное описание">
              <a:extLst>
                <a:ext uri="{FF2B5EF4-FFF2-40B4-BE49-F238E27FC236}">
                  <a16:creationId xmlns:a16="http://schemas.microsoft.com/office/drawing/2014/main" id="{7EB0D0EB-905B-4794-A998-3A70FC90E2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08750" y="2063561"/>
              <a:ext cx="5174264" cy="4505915"/>
            </a:xfrm>
            <a:prstGeom prst="rect">
              <a:avLst/>
            </a:prstGeom>
            <a:effectLst>
              <a:outerShdw blurRad="381000" algn="ctr" rotWithShape="0">
                <a:prstClr val="black">
                  <a:alpha val="10000"/>
                </a:prstClr>
              </a:outerShdw>
            </a:effec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56326FB5-457C-4258-AA28-102B7C60CF9A}"/>
                </a:ext>
              </a:extLst>
            </p:cNvPr>
            <p:cNvPicPr/>
            <p:nvPr/>
          </p:nvPicPr>
          <p:blipFill rotWithShape="1">
            <a:blip r:embed="rId6"/>
            <a:srcRect l="13418" t="12274" r="13380"/>
            <a:stretch/>
          </p:blipFill>
          <p:spPr bwMode="auto">
            <a:xfrm>
              <a:off x="6521396" y="2063561"/>
              <a:ext cx="5148971" cy="331051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0012D9CD-31ED-4921-9105-9F63697D0A4A}"/>
              </a:ext>
            </a:extLst>
          </p:cNvPr>
          <p:cNvSpPr txBox="1">
            <a:spLocks/>
          </p:cNvSpPr>
          <p:nvPr/>
        </p:nvSpPr>
        <p:spPr bwMode="auto">
          <a:xfrm>
            <a:off x="371475" y="654755"/>
            <a:ext cx="10982325" cy="386645"/>
          </a:xfrm>
        </p:spPr>
        <p:txBody>
          <a:bodyPr lIns="0" rIns="0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2400">
                <a:solidFill>
                  <a:srgbClr val="065B90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 sz="2200" dirty="0"/>
              <a:t>Аврора Маркет – новое в 2.5.1 и 3.0.1</a:t>
            </a:r>
            <a:endParaRPr lang="ru-RU" sz="2200" kern="0" dirty="0"/>
          </a:p>
        </p:txBody>
      </p:sp>
    </p:spTree>
    <p:extLst>
      <p:ext uri="{BB962C8B-B14F-4D97-AF65-F5344CB8AC3E}">
        <p14:creationId xmlns:p14="http://schemas.microsoft.com/office/powerpoint/2010/main" val="800769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Box 137">
            <a:hlinkClick r:id="rId3"/>
            <a:extLst>
              <a:ext uri="{FF2B5EF4-FFF2-40B4-BE49-F238E27FC236}">
                <a16:creationId xmlns:a16="http://schemas.microsoft.com/office/drawing/2014/main" id="{049C1A71-9C10-4040-911C-33EE97CA6C02}"/>
              </a:ext>
            </a:extLst>
          </p:cNvPr>
          <p:cNvSpPr txBox="1"/>
          <p:nvPr/>
        </p:nvSpPr>
        <p:spPr>
          <a:xfrm>
            <a:off x="9405928" y="712975"/>
            <a:ext cx="2263209" cy="243111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anchor="b" anchorCtr="0" compatLnSpc="0">
            <a:spAutoFit/>
          </a:bodyPr>
          <a:lstStyle/>
          <a:p>
            <a:pPr lvl="0" algn="r" rtl="0" hangingPunct="0">
              <a:buNone/>
              <a:tabLst/>
              <a:defRPr lang="ru-RU"/>
            </a:pPr>
            <a:r>
              <a:rPr lang="ru-RU" sz="1600" dirty="0">
                <a:solidFill>
                  <a:srgbClr val="068072"/>
                </a:solidFill>
                <a:latin typeface="Rubik Light" pitchFamily="2"/>
                <a:ea typeface="DejaVu Sans" pitchFamily="2"/>
                <a:cs typeface="DejaVu Sans" pitchFamily="2"/>
              </a:rPr>
              <a:t>auroraos.ru/</a:t>
            </a:r>
            <a:r>
              <a:rPr lang="ru-RU" sz="1600" dirty="0" err="1">
                <a:solidFill>
                  <a:srgbClr val="068072"/>
                </a:solidFill>
                <a:latin typeface="Rubik Light" pitchFamily="2"/>
                <a:ea typeface="DejaVu Sans" pitchFamily="2"/>
                <a:cs typeface="DejaVu Sans" pitchFamily="2"/>
              </a:rPr>
              <a:t>applications</a:t>
            </a:r>
            <a:endParaRPr lang="ru-RU" sz="1600" dirty="0">
              <a:solidFill>
                <a:srgbClr val="068072"/>
              </a:solidFill>
              <a:latin typeface="Rubik Light" pitchFamily="2"/>
              <a:ea typeface="DejaVu Sans" pitchFamily="2"/>
              <a:cs typeface="DejaVu Sans" pitchFamily="2"/>
            </a:endParaRPr>
          </a:p>
        </p:txBody>
      </p:sp>
      <p:sp>
        <p:nvSpPr>
          <p:cNvPr id="139" name="Заголовок 138">
            <a:extLst>
              <a:ext uri="{FF2B5EF4-FFF2-40B4-BE49-F238E27FC236}">
                <a16:creationId xmlns:a16="http://schemas.microsoft.com/office/drawing/2014/main" id="{51EACFBA-BB71-4984-8BF1-960699033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Приложения в экосистеме Аврора</a:t>
            </a:r>
          </a:p>
        </p:txBody>
      </p:sp>
      <p:sp>
        <p:nvSpPr>
          <p:cNvPr id="142" name="Текст 2">
            <a:extLst>
              <a:ext uri="{FF2B5EF4-FFF2-40B4-BE49-F238E27FC236}">
                <a16:creationId xmlns:a16="http://schemas.microsoft.com/office/drawing/2014/main" id="{2B532E07-A82C-4905-A976-A76C1012BED7}"/>
              </a:ext>
            </a:extLst>
          </p:cNvPr>
          <p:cNvSpPr txBox="1">
            <a:spLocks/>
          </p:cNvSpPr>
          <p:nvPr/>
        </p:nvSpPr>
        <p:spPr>
          <a:xfrm>
            <a:off x="411758" y="1197234"/>
            <a:ext cx="5237345" cy="17172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Rubik Ligh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Rubik Ligh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Rubik Ligh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Rubik Ligh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Rubik Ligh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lvl="1" indent="-180975" defTabSz="457200" hangingPunct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rgbClr val="076EAD"/>
              </a:buClr>
              <a:buSzPct val="85000"/>
              <a:buFont typeface="Rubik Light"/>
              <a:buChar char="›"/>
              <a:defRPr/>
            </a:pP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  <a:ea typeface="Open Sans Light"/>
                <a:cs typeface="Rubik Light"/>
              </a:rPr>
              <a:t>Все необходимые базовые приложения</a:t>
            </a:r>
          </a:p>
          <a:p>
            <a:pPr marL="180975" lvl="1" indent="-180975" defTabSz="457200" hangingPunct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rgbClr val="076EAD"/>
              </a:buClr>
              <a:buSzPct val="85000"/>
              <a:buFont typeface="Rubik Light"/>
              <a:buChar char="›"/>
              <a:defRPr/>
            </a:pP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  <a:ea typeface="Open Sans Light"/>
                <a:cs typeface="Rubik Light"/>
              </a:rPr>
              <a:t>Подрядчики для разработки специализированного ПО</a:t>
            </a:r>
          </a:p>
        </p:txBody>
      </p:sp>
      <p:sp>
        <p:nvSpPr>
          <p:cNvPr id="140" name="Текст 2">
            <a:extLst>
              <a:ext uri="{FF2B5EF4-FFF2-40B4-BE49-F238E27FC236}">
                <a16:creationId xmlns:a16="http://schemas.microsoft.com/office/drawing/2014/main" id="{EABD497A-4176-4984-AC3F-010FDE176D59}"/>
              </a:ext>
            </a:extLst>
          </p:cNvPr>
          <p:cNvSpPr txBox="1">
            <a:spLocks/>
          </p:cNvSpPr>
          <p:nvPr/>
        </p:nvSpPr>
        <p:spPr>
          <a:xfrm>
            <a:off x="6342184" y="1185223"/>
            <a:ext cx="5237345" cy="17172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Rubik Ligh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Rubik Ligh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Rubik Ligh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Rubik Ligh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Rubik Ligh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lvl="1" indent="-180975" defTabSz="457200" hangingPunct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rgbClr val="076EAD"/>
              </a:buClr>
              <a:buSzPct val="85000"/>
              <a:buFont typeface="Rubik Light"/>
              <a:buChar char="›"/>
              <a:defRPr/>
            </a:pP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  <a:ea typeface="Open Sans Light"/>
                <a:cs typeface="Rubik Light"/>
              </a:rPr>
              <a:t>Установка через корпоративный магазин Аврора Маркет</a:t>
            </a:r>
          </a:p>
          <a:p>
            <a:pPr marL="180975" lvl="1" indent="-180975" defTabSz="457200" hangingPunct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rgbClr val="076EAD"/>
              </a:buClr>
              <a:buSzPct val="85000"/>
              <a:buFont typeface="Rubik Light"/>
              <a:buChar char="›"/>
              <a:defRPr/>
            </a:pP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  <a:ea typeface="Open Sans Light"/>
                <a:cs typeface="Rubik Light"/>
              </a:rPr>
              <a:t>Работа в закрытом контуре компании</a:t>
            </a:r>
          </a:p>
        </p:txBody>
      </p:sp>
      <p:sp>
        <p:nvSpPr>
          <p:cNvPr id="147" name="Прямоугольник 146">
            <a:extLst>
              <a:ext uri="{FF2B5EF4-FFF2-40B4-BE49-F238E27FC236}">
                <a16:creationId xmlns:a16="http://schemas.microsoft.com/office/drawing/2014/main" id="{DDE84F0A-DCA4-4B9C-9481-6B90F499D18B}"/>
              </a:ext>
            </a:extLst>
          </p:cNvPr>
          <p:cNvSpPr/>
          <p:nvPr/>
        </p:nvSpPr>
        <p:spPr bwMode="auto">
          <a:xfrm>
            <a:off x="371475" y="6100632"/>
            <a:ext cx="115871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65B90"/>
                </a:solidFill>
                <a:cs typeface="Rubik Bold" panose="00000800000000000000" pitchFamily="2" charset="-79"/>
              </a:rPr>
              <a:t>Аврора Центр доступен партнёрам-разработчикам для тестирования своих решений</a:t>
            </a:r>
          </a:p>
        </p:txBody>
      </p:sp>
      <p:grpSp>
        <p:nvGrpSpPr>
          <p:cNvPr id="146" name="Группа 145">
            <a:extLst>
              <a:ext uri="{FF2B5EF4-FFF2-40B4-BE49-F238E27FC236}">
                <a16:creationId xmlns:a16="http://schemas.microsoft.com/office/drawing/2014/main" id="{7E7601AB-259F-4CF6-93C9-D84A98BE1386}"/>
              </a:ext>
            </a:extLst>
          </p:cNvPr>
          <p:cNvGrpSpPr/>
          <p:nvPr/>
        </p:nvGrpSpPr>
        <p:grpSpPr>
          <a:xfrm>
            <a:off x="823357" y="2643642"/>
            <a:ext cx="10344574" cy="3191933"/>
            <a:chOff x="837885" y="3196649"/>
            <a:chExt cx="10344574" cy="3191933"/>
          </a:xfrm>
        </p:grpSpPr>
        <p:grpSp>
          <p:nvGrpSpPr>
            <p:cNvPr id="148" name="Группа 147">
              <a:extLst>
                <a:ext uri="{FF2B5EF4-FFF2-40B4-BE49-F238E27FC236}">
                  <a16:creationId xmlns:a16="http://schemas.microsoft.com/office/drawing/2014/main" id="{82C5804E-FF39-4AA6-8057-EED4DFC376F2}"/>
                </a:ext>
              </a:extLst>
            </p:cNvPr>
            <p:cNvGrpSpPr/>
            <p:nvPr/>
          </p:nvGrpSpPr>
          <p:grpSpPr>
            <a:xfrm>
              <a:off x="837885" y="3213729"/>
              <a:ext cx="2511469" cy="2667525"/>
              <a:chOff x="837885" y="4534848"/>
              <a:chExt cx="2511469" cy="2667525"/>
            </a:xfrm>
          </p:grpSpPr>
          <p:sp>
            <p:nvSpPr>
              <p:cNvPr id="258" name="Текст 3">
                <a:extLst>
                  <a:ext uri="{FF2B5EF4-FFF2-40B4-BE49-F238E27FC236}">
                    <a16:creationId xmlns:a16="http://schemas.microsoft.com/office/drawing/2014/main" id="{0F15752B-136E-4A6A-B1D6-3ABD44168CD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74712" y="4534848"/>
                <a:ext cx="2474642" cy="1938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>
                <a:spAutoFit/>
              </a:bodyPr>
              <a:lstStyle>
                <a:lvl1pPr marL="228600" indent="-228600" algn="l" defTabSz="914400">
                  <a:lnSpc>
                    <a:spcPct val="90000"/>
                  </a:lnSpc>
                  <a:spcBef>
                    <a:spcPts val="1000"/>
                  </a:spcBef>
                  <a:buFont typeface="Arial"/>
                  <a:buChar char="•"/>
                  <a:defRPr sz="2800">
                    <a:solidFill>
                      <a:schemeClr val="tx1"/>
                    </a:solidFill>
                    <a:latin typeface="Rubik Light"/>
                    <a:ea typeface="+mn-ea"/>
                    <a:cs typeface="+mn-cs"/>
                  </a:defRPr>
                </a:lvl1pPr>
                <a:lvl2pPr marL="6858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400">
                    <a:solidFill>
                      <a:schemeClr val="tx1"/>
                    </a:solidFill>
                    <a:latin typeface="Rubik Light"/>
                    <a:ea typeface="+mn-ea"/>
                    <a:cs typeface="+mn-cs"/>
                  </a:defRPr>
                </a:lvl2pPr>
                <a:lvl3pPr marL="11430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000">
                    <a:solidFill>
                      <a:schemeClr val="tx1"/>
                    </a:solidFill>
                    <a:latin typeface="Rubik Light"/>
                    <a:ea typeface="+mn-ea"/>
                    <a:cs typeface="+mn-cs"/>
                  </a:defRPr>
                </a:lvl3pPr>
                <a:lvl4pPr marL="16002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>
                    <a:solidFill>
                      <a:schemeClr val="tx1"/>
                    </a:solidFill>
                    <a:latin typeface="Rubik Light"/>
                    <a:ea typeface="+mn-ea"/>
                    <a:cs typeface="+mn-cs"/>
                  </a:defRPr>
                </a:lvl4pPr>
                <a:lvl5pPr marL="20574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>
                    <a:solidFill>
                      <a:schemeClr val="tx1"/>
                    </a:solidFill>
                    <a:latin typeface="Rubik Light"/>
                    <a:ea typeface="+mn-ea"/>
                    <a:cs typeface="+mn-cs"/>
                  </a:defRPr>
                </a:lvl5pPr>
                <a:lvl6pPr marL="25146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hangingPunct="0">
                  <a:spcBef>
                    <a:spcPts val="1502"/>
                  </a:spcBef>
                  <a:buFont typeface="Arial"/>
                  <a:buNone/>
                </a:pPr>
                <a:r>
                  <a:rPr lang="ru-RU" sz="1400" dirty="0">
                    <a:solidFill>
                      <a:srgbClr val="1C24C6"/>
                    </a:solidFill>
                    <a:highlight>
                      <a:scrgbClr r="0" g="0" b="0">
                        <a:alpha val="0"/>
                      </a:scrgbClr>
                    </a:highlight>
                    <a:latin typeface="ALS Hauss Variable" panose="00000500000000000000" pitchFamily="50" charset="0"/>
                    <a:cs typeface="Rubik Bold" panose="00000800000000000000" pitchFamily="2" charset="-79"/>
                  </a:rPr>
                  <a:t>Стандартные приложения</a:t>
                </a:r>
              </a:p>
            </p:txBody>
          </p:sp>
          <p:pic>
            <p:nvPicPr>
              <p:cNvPr id="259" name="Рисунок 143_0">
                <a:extLst>
                  <a:ext uri="{FF2B5EF4-FFF2-40B4-BE49-F238E27FC236}">
                    <a16:creationId xmlns:a16="http://schemas.microsoft.com/office/drawing/2014/main" id="{34D32585-47F4-4EAD-B3A4-F965A56E7D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937" r="11937"/>
              <a:stretch/>
            </p:blipFill>
            <p:spPr>
              <a:xfrm>
                <a:off x="837885" y="5346644"/>
                <a:ext cx="2511468" cy="185572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49" name="TextBox 144_2">
              <a:extLst>
                <a:ext uri="{FF2B5EF4-FFF2-40B4-BE49-F238E27FC236}">
                  <a16:creationId xmlns:a16="http://schemas.microsoft.com/office/drawing/2014/main" id="{A13ECA03-70F5-4F70-A98A-A800EA62A410}"/>
                </a:ext>
              </a:extLst>
            </p:cNvPr>
            <p:cNvSpPr txBox="1"/>
            <p:nvPr/>
          </p:nvSpPr>
          <p:spPr>
            <a:xfrm>
              <a:off x="3300851" y="4550608"/>
              <a:ext cx="553653" cy="78635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28" tIns="45714" rIns="91428" bIns="45714" anchor="ctr" anchorCtr="0" compatLnSpc="0">
              <a:spAutoFit/>
            </a:bodyPr>
            <a:lstStyle/>
            <a:p>
              <a:pPr rtl="0">
                <a:defRPr lang="ru-RU"/>
              </a:pPr>
              <a:r>
                <a:rPr lang="ru-RU" sz="4400" kern="1200" dirty="0">
                  <a:solidFill>
                    <a:srgbClr val="1C24C6"/>
                  </a:solidFill>
                  <a:latin typeface="ALS Hauss Variable Black" panose="00000500000000000000" pitchFamily="50" charset="0"/>
                  <a:ea typeface="Noto Sans CJK SC" pitchFamily="2"/>
                  <a:cs typeface="Rubik Medium" panose="00000600000000000000" pitchFamily="2" charset="-79"/>
                </a:rPr>
                <a:t>+</a:t>
              </a:r>
            </a:p>
          </p:txBody>
        </p:sp>
        <p:grpSp>
          <p:nvGrpSpPr>
            <p:cNvPr id="150" name="Группа 149">
              <a:extLst>
                <a:ext uri="{FF2B5EF4-FFF2-40B4-BE49-F238E27FC236}">
                  <a16:creationId xmlns:a16="http://schemas.microsoft.com/office/drawing/2014/main" id="{49562D0E-025D-4493-B5A0-79D170B1CA01}"/>
                </a:ext>
              </a:extLst>
            </p:cNvPr>
            <p:cNvGrpSpPr/>
            <p:nvPr/>
          </p:nvGrpSpPr>
          <p:grpSpPr>
            <a:xfrm>
              <a:off x="3849322" y="3199205"/>
              <a:ext cx="4574241" cy="3185329"/>
              <a:chOff x="3962589" y="3199205"/>
              <a:chExt cx="4574241" cy="3185329"/>
            </a:xfrm>
          </p:grpSpPr>
          <p:sp>
            <p:nvSpPr>
              <p:cNvPr id="203" name="Текст 4">
                <a:extLst>
                  <a:ext uri="{FF2B5EF4-FFF2-40B4-BE49-F238E27FC236}">
                    <a16:creationId xmlns:a16="http://schemas.microsoft.com/office/drawing/2014/main" id="{233C4BCF-D127-4482-957C-27F143B273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87051" y="3199205"/>
                <a:ext cx="3240455" cy="1938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>
                <a:spAutoFit/>
              </a:bodyPr>
              <a:lstStyle>
                <a:lvl1pPr marL="228600" indent="-228600" algn="l" defTabSz="914400">
                  <a:lnSpc>
                    <a:spcPct val="90000"/>
                  </a:lnSpc>
                  <a:spcBef>
                    <a:spcPts val="1000"/>
                  </a:spcBef>
                  <a:buFont typeface="Arial"/>
                  <a:buChar char="•"/>
                  <a:defRPr sz="2800">
                    <a:solidFill>
                      <a:schemeClr val="tx1"/>
                    </a:solidFill>
                    <a:latin typeface="Rubik Light"/>
                    <a:ea typeface="+mn-ea"/>
                    <a:cs typeface="+mn-cs"/>
                  </a:defRPr>
                </a:lvl1pPr>
                <a:lvl2pPr marL="6858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400">
                    <a:solidFill>
                      <a:schemeClr val="tx1"/>
                    </a:solidFill>
                    <a:latin typeface="Rubik Light"/>
                    <a:ea typeface="+mn-ea"/>
                    <a:cs typeface="+mn-cs"/>
                  </a:defRPr>
                </a:lvl2pPr>
                <a:lvl3pPr marL="11430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000">
                    <a:solidFill>
                      <a:schemeClr val="tx1"/>
                    </a:solidFill>
                    <a:latin typeface="Rubik Light"/>
                    <a:ea typeface="+mn-ea"/>
                    <a:cs typeface="+mn-cs"/>
                  </a:defRPr>
                </a:lvl3pPr>
                <a:lvl4pPr marL="16002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>
                    <a:solidFill>
                      <a:schemeClr val="tx1"/>
                    </a:solidFill>
                    <a:latin typeface="Rubik Light"/>
                    <a:ea typeface="+mn-ea"/>
                    <a:cs typeface="+mn-cs"/>
                  </a:defRPr>
                </a:lvl4pPr>
                <a:lvl5pPr marL="20574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>
                    <a:solidFill>
                      <a:schemeClr val="tx1"/>
                    </a:solidFill>
                    <a:latin typeface="Rubik Light"/>
                    <a:ea typeface="+mn-ea"/>
                    <a:cs typeface="+mn-cs"/>
                  </a:defRPr>
                </a:lvl5pPr>
                <a:lvl6pPr marL="25146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hangingPunct="0">
                  <a:spcBef>
                    <a:spcPts val="1502"/>
                  </a:spcBef>
                  <a:buFont typeface="Arial"/>
                  <a:buNone/>
                </a:pPr>
                <a:r>
                  <a:rPr lang="ru-RU" sz="1400" dirty="0">
                    <a:solidFill>
                      <a:srgbClr val="1C24C6"/>
                    </a:solidFill>
                    <a:highlight>
                      <a:scrgbClr r="0" g="0" b="0">
                        <a:alpha val="0"/>
                      </a:scrgbClr>
                    </a:highlight>
                    <a:latin typeface="ALS Hauss Variable" panose="00000500000000000000" pitchFamily="50" charset="0"/>
                    <a:cs typeface="Rubik Bold" panose="00000800000000000000" pitchFamily="2" charset="-79"/>
                  </a:rPr>
                  <a:t>Корпоративные приложения</a:t>
                </a:r>
              </a:p>
            </p:txBody>
          </p:sp>
          <p:sp>
            <p:nvSpPr>
              <p:cNvPr id="204" name="Скругленный прямоугольник 125_7">
                <a:extLst>
                  <a:ext uri="{FF2B5EF4-FFF2-40B4-BE49-F238E27FC236}">
                    <a16:creationId xmlns:a16="http://schemas.microsoft.com/office/drawing/2014/main" id="{CFB48D36-A23F-443B-9014-64C1FD17AEBA}"/>
                  </a:ext>
                </a:extLst>
              </p:cNvPr>
              <p:cNvSpPr/>
              <p:nvPr/>
            </p:nvSpPr>
            <p:spPr>
              <a:xfrm>
                <a:off x="3962589" y="3503038"/>
                <a:ext cx="4574241" cy="2881496"/>
              </a:xfrm>
              <a:custGeom>
                <a:avLst>
                  <a:gd name="f0" fmla="val 1394"/>
                </a:avLst>
                <a:gdLst>
                  <a:gd name="f1" fmla="val 10800000"/>
                  <a:gd name="f2" fmla="val 5400000"/>
                  <a:gd name="f3" fmla="val 1620000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val 45"/>
                  <a:gd name="f10" fmla="val 10800"/>
                  <a:gd name="f11" fmla="val -2147483647"/>
                  <a:gd name="f12" fmla="val 2147483647"/>
                  <a:gd name="f13" fmla="abs f4"/>
                  <a:gd name="f14" fmla="abs f5"/>
                  <a:gd name="f15" fmla="abs f6"/>
                  <a:gd name="f16" fmla="*/ f8 1 180"/>
                  <a:gd name="f17" fmla="pin 0 f0 10800"/>
                  <a:gd name="f18" fmla="+- 0 0 f2"/>
                  <a:gd name="f19" fmla="?: f13 f4 1"/>
                  <a:gd name="f20" fmla="?: f14 f5 1"/>
                  <a:gd name="f21" fmla="?: f15 f6 1"/>
                  <a:gd name="f22" fmla="*/ f9 f16 1"/>
                  <a:gd name="f23" fmla="+- f7 f17 0"/>
                  <a:gd name="f24" fmla="*/ f19 1 21600"/>
                  <a:gd name="f25" fmla="*/ f20 1 21600"/>
                  <a:gd name="f26" fmla="*/ 21600 f19 1"/>
                  <a:gd name="f27" fmla="*/ 21600 f20 1"/>
                  <a:gd name="f28" fmla="+- 0 0 f22"/>
                  <a:gd name="f29" fmla="min f25 f24"/>
                  <a:gd name="f30" fmla="*/ f26 1 f21"/>
                  <a:gd name="f31" fmla="*/ f27 1 f21"/>
                  <a:gd name="f32" fmla="*/ f28 f1 1"/>
                  <a:gd name="f33" fmla="*/ f32 1 f8"/>
                  <a:gd name="f34" fmla="+- f31 0 f17"/>
                  <a:gd name="f35" fmla="+- f30 0 f17"/>
                  <a:gd name="f36" fmla="*/ f17 f29 1"/>
                  <a:gd name="f37" fmla="*/ f7 f29 1"/>
                  <a:gd name="f38" fmla="*/ f23 f29 1"/>
                  <a:gd name="f39" fmla="*/ f31 f29 1"/>
                  <a:gd name="f40" fmla="*/ f30 f29 1"/>
                  <a:gd name="f41" fmla="+- f33 0 f2"/>
                  <a:gd name="f42" fmla="+- f37 0 f38"/>
                  <a:gd name="f43" fmla="+- f38 0 f37"/>
                  <a:gd name="f44" fmla="*/ f34 f29 1"/>
                  <a:gd name="f45" fmla="*/ f35 f29 1"/>
                  <a:gd name="f46" fmla="cos 1 f41"/>
                  <a:gd name="f47" fmla="abs f42"/>
                  <a:gd name="f48" fmla="abs f43"/>
                  <a:gd name="f49" fmla="?: f42 f18 f2"/>
                  <a:gd name="f50" fmla="?: f42 f2 f18"/>
                  <a:gd name="f51" fmla="?: f42 f3 f2"/>
                  <a:gd name="f52" fmla="?: f42 f2 f3"/>
                  <a:gd name="f53" fmla="+- f39 0 f44"/>
                  <a:gd name="f54" fmla="?: f43 f18 f2"/>
                  <a:gd name="f55" fmla="?: f43 f2 f18"/>
                  <a:gd name="f56" fmla="+- f40 0 f45"/>
                  <a:gd name="f57" fmla="+- f44 0 f39"/>
                  <a:gd name="f58" fmla="+- f45 0 f40"/>
                  <a:gd name="f59" fmla="?: f42 0 f1"/>
                  <a:gd name="f60" fmla="?: f42 f1 0"/>
                  <a:gd name="f61" fmla="+- 0 0 f46"/>
                  <a:gd name="f62" fmla="?: f42 f52 f51"/>
                  <a:gd name="f63" fmla="?: f42 f51 f52"/>
                  <a:gd name="f64" fmla="?: f43 f50 f49"/>
                  <a:gd name="f65" fmla="abs f53"/>
                  <a:gd name="f66" fmla="?: f53 0 f1"/>
                  <a:gd name="f67" fmla="?: f53 f1 0"/>
                  <a:gd name="f68" fmla="?: f53 f54 f55"/>
                  <a:gd name="f69" fmla="abs f56"/>
                  <a:gd name="f70" fmla="abs f57"/>
                  <a:gd name="f71" fmla="?: f56 f18 f2"/>
                  <a:gd name="f72" fmla="?: f56 f2 f18"/>
                  <a:gd name="f73" fmla="?: f56 f3 f2"/>
                  <a:gd name="f74" fmla="?: f56 f2 f3"/>
                  <a:gd name="f75" fmla="abs f58"/>
                  <a:gd name="f76" fmla="?: f58 f18 f2"/>
                  <a:gd name="f77" fmla="?: f58 f2 f18"/>
                  <a:gd name="f78" fmla="?: f58 f60 f59"/>
                  <a:gd name="f79" fmla="?: f58 f59 f60"/>
                  <a:gd name="f80" fmla="*/ f17 f61 1"/>
                  <a:gd name="f81" fmla="?: f43 f63 f62"/>
                  <a:gd name="f82" fmla="?: f43 f67 f66"/>
                  <a:gd name="f83" fmla="?: f43 f66 f67"/>
                  <a:gd name="f84" fmla="?: f56 f74 f73"/>
                  <a:gd name="f85" fmla="?: f56 f73 f74"/>
                  <a:gd name="f86" fmla="?: f57 f72 f71"/>
                  <a:gd name="f87" fmla="?: f42 f78 f79"/>
                  <a:gd name="f88" fmla="?: f42 f76 f77"/>
                  <a:gd name="f89" fmla="*/ f80 3163 1"/>
                  <a:gd name="f90" fmla="?: f53 f82 f83"/>
                  <a:gd name="f91" fmla="?: f57 f85 f84"/>
                  <a:gd name="f92" fmla="*/ f89 1 7636"/>
                  <a:gd name="f93" fmla="+- f7 f92 0"/>
                  <a:gd name="f94" fmla="+- f30 0 f92"/>
                  <a:gd name="f95" fmla="+- f31 0 f92"/>
                  <a:gd name="f96" fmla="*/ f93 f29 1"/>
                  <a:gd name="f97" fmla="*/ f94 f29 1"/>
                  <a:gd name="f98" fmla="*/ f95 f29 1"/>
                </a:gdLst>
                <a:ahLst>
                  <a:ahXY gdRefX="f0" minX="f7" maxX="f10">
                    <a:pos x="f36" y="f37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96" t="f96" r="f97" b="f98"/>
                <a:pathLst>
                  <a:path>
                    <a:moveTo>
                      <a:pt x="f38" y="f37"/>
                    </a:moveTo>
                    <a:arcTo wR="f47" hR="f48" stAng="f81" swAng="f64"/>
                    <a:lnTo>
                      <a:pt x="f37" y="f44"/>
                    </a:lnTo>
                    <a:arcTo wR="f48" hR="f65" stAng="f90" swAng="f68"/>
                    <a:lnTo>
                      <a:pt x="f45" y="f39"/>
                    </a:lnTo>
                    <a:arcTo wR="f69" hR="f70" stAng="f91" swAng="f86"/>
                    <a:lnTo>
                      <a:pt x="f40" y="f38"/>
                    </a:lnTo>
                    <a:arcTo wR="f75" hR="f47" stAng="f87" swAng="f88"/>
                    <a:close/>
                  </a:path>
                </a:pathLst>
              </a:custGeom>
              <a:gradFill flip="none" rotWithShape="1">
                <a:gsLst>
                  <a:gs pos="100000">
                    <a:srgbClr val="C1CEED"/>
                  </a:gs>
                  <a:gs pos="0">
                    <a:srgbClr val="E1E7F7">
                      <a:alpha val="2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600" cap="flat">
                <a:noFill/>
                <a:custDash>
                  <a:ds d="100000" sp="100000"/>
                </a:custDash>
                <a:miter/>
              </a:ln>
            </p:spPr>
            <p:txBody>
              <a:bodyPr vert="horz" wrap="square" lIns="91428" tIns="45714" rIns="91428" bIns="45714" anchor="ctr" anchorCtr="1" compatLnSpc="0">
                <a:noAutofit/>
              </a:bodyPr>
              <a:lstStyle/>
              <a:p>
                <a:pPr rtl="0" hangingPunct="0"/>
                <a:endParaRPr lang="ru-RU" sz="1000" kern="1200" dirty="0">
                  <a:latin typeface="Rubik Medium" pitchFamily="2"/>
                  <a:ea typeface="Noto Sans CJK SC" pitchFamily="2"/>
                  <a:cs typeface="Lohit Devanagari" pitchFamily="2"/>
                </a:endParaRPr>
              </a:p>
            </p:txBody>
          </p:sp>
          <p:grpSp>
            <p:nvGrpSpPr>
              <p:cNvPr id="205" name="Группа 204">
                <a:extLst>
                  <a:ext uri="{FF2B5EF4-FFF2-40B4-BE49-F238E27FC236}">
                    <a16:creationId xmlns:a16="http://schemas.microsoft.com/office/drawing/2014/main" id="{F49030AB-2331-4751-BDB7-F0E1D3501D56}"/>
                  </a:ext>
                </a:extLst>
              </p:cNvPr>
              <p:cNvGrpSpPr/>
              <p:nvPr/>
            </p:nvGrpSpPr>
            <p:grpSpPr>
              <a:xfrm>
                <a:off x="4137913" y="5092197"/>
                <a:ext cx="820789" cy="1128591"/>
                <a:chOff x="528383" y="9864357"/>
                <a:chExt cx="820789" cy="1128591"/>
              </a:xfrm>
            </p:grpSpPr>
            <p:sp>
              <p:nvSpPr>
                <p:cNvPr id="254" name="Заголовок 3_7">
                  <a:extLst>
                    <a:ext uri="{FF2B5EF4-FFF2-40B4-BE49-F238E27FC236}">
                      <a16:creationId xmlns:a16="http://schemas.microsoft.com/office/drawing/2014/main" id="{852668E1-F9C8-4774-9C40-F9CC3C6ECAFE}"/>
                    </a:ext>
                  </a:extLst>
                </p:cNvPr>
                <p:cNvSpPr txBox="1"/>
                <p:nvPr/>
              </p:nvSpPr>
              <p:spPr>
                <a:xfrm>
                  <a:off x="528383" y="9864357"/>
                  <a:ext cx="820789" cy="20301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horz" wrap="square" lIns="0" tIns="45714" rIns="0" bIns="45714" anchor="ctr" anchorCtr="1" compatLnSpc="0">
                  <a:noAutofit/>
                </a:bodyPr>
                <a:lstStyle/>
                <a:p>
                  <a:pPr algn="ctr" rtl="0">
                    <a:lnSpc>
                      <a:spcPct val="90000"/>
                    </a:lnSpc>
                    <a:defRPr lang="ru-RU"/>
                  </a:pPr>
                  <a:r>
                    <a:rPr lang="ru-RU" sz="800" kern="1200" dirty="0">
                      <a:solidFill>
                        <a:srgbClr val="000000"/>
                      </a:solidFill>
                      <a:latin typeface="Rubik Medium" panose="00000600000000000000" pitchFamily="2" charset="-79"/>
                      <a:ea typeface="Open Sans Extrabold" pitchFamily="34"/>
                      <a:cs typeface="Rubik Medium" panose="00000600000000000000" pitchFamily="2" charset="-79"/>
                    </a:rPr>
                    <a:t>Антивирусы</a:t>
                  </a:r>
                </a:p>
              </p:txBody>
            </p:sp>
            <p:sp>
              <p:nvSpPr>
                <p:cNvPr id="255" name="Прямоугольник: скругленные углы 29_3">
                  <a:extLst>
                    <a:ext uri="{FF2B5EF4-FFF2-40B4-BE49-F238E27FC236}">
                      <a16:creationId xmlns:a16="http://schemas.microsoft.com/office/drawing/2014/main" id="{61753DBB-E47E-4C60-9100-38C4113A4D96}"/>
                    </a:ext>
                  </a:extLst>
                </p:cNvPr>
                <p:cNvSpPr/>
                <p:nvPr/>
              </p:nvSpPr>
              <p:spPr>
                <a:xfrm>
                  <a:off x="536758" y="10068228"/>
                  <a:ext cx="812414" cy="924720"/>
                </a:xfrm>
                <a:custGeom>
                  <a:avLst>
                    <a:gd name="f0" fmla="val 984"/>
                  </a:avLst>
                  <a:gdLst>
                    <a:gd name="f1" fmla="val 10800000"/>
                    <a:gd name="f2" fmla="val 5400000"/>
                    <a:gd name="f3" fmla="val 1620000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val 45"/>
                    <a:gd name="f10" fmla="val 10800"/>
                    <a:gd name="f11" fmla="val -2147483647"/>
                    <a:gd name="f12" fmla="val 2147483647"/>
                    <a:gd name="f13" fmla="abs f4"/>
                    <a:gd name="f14" fmla="abs f5"/>
                    <a:gd name="f15" fmla="abs f6"/>
                    <a:gd name="f16" fmla="*/ f8 1 180"/>
                    <a:gd name="f17" fmla="pin 0 f0 10800"/>
                    <a:gd name="f18" fmla="+- 0 0 f2"/>
                    <a:gd name="f19" fmla="?: f13 f4 1"/>
                    <a:gd name="f20" fmla="?: f14 f5 1"/>
                    <a:gd name="f21" fmla="?: f15 f6 1"/>
                    <a:gd name="f22" fmla="*/ f9 f16 1"/>
                    <a:gd name="f23" fmla="+- f7 f17 0"/>
                    <a:gd name="f24" fmla="*/ f19 1 21600"/>
                    <a:gd name="f25" fmla="*/ f20 1 21600"/>
                    <a:gd name="f26" fmla="*/ 21600 f19 1"/>
                    <a:gd name="f27" fmla="*/ 21600 f20 1"/>
                    <a:gd name="f28" fmla="+- 0 0 f22"/>
                    <a:gd name="f29" fmla="min f25 f24"/>
                    <a:gd name="f30" fmla="*/ f26 1 f21"/>
                    <a:gd name="f31" fmla="*/ f27 1 f21"/>
                    <a:gd name="f32" fmla="*/ f28 f1 1"/>
                    <a:gd name="f33" fmla="*/ f32 1 f8"/>
                    <a:gd name="f34" fmla="+- f31 0 f17"/>
                    <a:gd name="f35" fmla="+- f30 0 f17"/>
                    <a:gd name="f36" fmla="*/ f17 f29 1"/>
                    <a:gd name="f37" fmla="*/ f7 f29 1"/>
                    <a:gd name="f38" fmla="*/ f23 f29 1"/>
                    <a:gd name="f39" fmla="*/ f31 f29 1"/>
                    <a:gd name="f40" fmla="*/ f30 f29 1"/>
                    <a:gd name="f41" fmla="+- f33 0 f2"/>
                    <a:gd name="f42" fmla="+- f37 0 f38"/>
                    <a:gd name="f43" fmla="+- f38 0 f37"/>
                    <a:gd name="f44" fmla="*/ f34 f29 1"/>
                    <a:gd name="f45" fmla="*/ f35 f29 1"/>
                    <a:gd name="f46" fmla="cos 1 f41"/>
                    <a:gd name="f47" fmla="abs f42"/>
                    <a:gd name="f48" fmla="abs f43"/>
                    <a:gd name="f49" fmla="?: f42 f18 f2"/>
                    <a:gd name="f50" fmla="?: f42 f2 f18"/>
                    <a:gd name="f51" fmla="?: f42 f3 f2"/>
                    <a:gd name="f52" fmla="?: f42 f2 f3"/>
                    <a:gd name="f53" fmla="+- f39 0 f44"/>
                    <a:gd name="f54" fmla="?: f43 f18 f2"/>
                    <a:gd name="f55" fmla="?: f43 f2 f18"/>
                    <a:gd name="f56" fmla="+- f40 0 f45"/>
                    <a:gd name="f57" fmla="+- f44 0 f39"/>
                    <a:gd name="f58" fmla="+- f45 0 f40"/>
                    <a:gd name="f59" fmla="?: f42 0 f1"/>
                    <a:gd name="f60" fmla="?: f42 f1 0"/>
                    <a:gd name="f61" fmla="+- 0 0 f46"/>
                    <a:gd name="f62" fmla="?: f42 f52 f51"/>
                    <a:gd name="f63" fmla="?: f42 f51 f52"/>
                    <a:gd name="f64" fmla="?: f43 f50 f49"/>
                    <a:gd name="f65" fmla="abs f53"/>
                    <a:gd name="f66" fmla="?: f53 0 f1"/>
                    <a:gd name="f67" fmla="?: f53 f1 0"/>
                    <a:gd name="f68" fmla="?: f53 f54 f55"/>
                    <a:gd name="f69" fmla="abs f56"/>
                    <a:gd name="f70" fmla="abs f57"/>
                    <a:gd name="f71" fmla="?: f56 f18 f2"/>
                    <a:gd name="f72" fmla="?: f56 f2 f18"/>
                    <a:gd name="f73" fmla="?: f56 f3 f2"/>
                    <a:gd name="f74" fmla="?: f56 f2 f3"/>
                    <a:gd name="f75" fmla="abs f58"/>
                    <a:gd name="f76" fmla="?: f58 f18 f2"/>
                    <a:gd name="f77" fmla="?: f58 f2 f18"/>
                    <a:gd name="f78" fmla="?: f58 f60 f59"/>
                    <a:gd name="f79" fmla="?: f58 f59 f60"/>
                    <a:gd name="f80" fmla="*/ f17 f61 1"/>
                    <a:gd name="f81" fmla="?: f43 f63 f62"/>
                    <a:gd name="f82" fmla="?: f43 f67 f66"/>
                    <a:gd name="f83" fmla="?: f43 f66 f67"/>
                    <a:gd name="f84" fmla="?: f56 f74 f73"/>
                    <a:gd name="f85" fmla="?: f56 f73 f74"/>
                    <a:gd name="f86" fmla="?: f57 f72 f71"/>
                    <a:gd name="f87" fmla="?: f42 f78 f79"/>
                    <a:gd name="f88" fmla="?: f42 f76 f77"/>
                    <a:gd name="f89" fmla="*/ f80 3163 1"/>
                    <a:gd name="f90" fmla="?: f53 f82 f83"/>
                    <a:gd name="f91" fmla="?: f57 f85 f84"/>
                    <a:gd name="f92" fmla="*/ f89 1 7636"/>
                    <a:gd name="f93" fmla="+- f7 f92 0"/>
                    <a:gd name="f94" fmla="+- f30 0 f92"/>
                    <a:gd name="f95" fmla="+- f31 0 f92"/>
                    <a:gd name="f96" fmla="*/ f93 f29 1"/>
                    <a:gd name="f97" fmla="*/ f94 f29 1"/>
                    <a:gd name="f98" fmla="*/ f95 f29 1"/>
                  </a:gdLst>
                  <a:ahLst>
                    <a:ahXY gdRefX="f0" minX="f7" maxX="f10">
                      <a:pos x="f36" y="f37"/>
                    </a:ahXY>
                  </a:ahLst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f96" t="f96" r="f97" b="f98"/>
                  <a:pathLst>
                    <a:path>
                      <a:moveTo>
                        <a:pt x="f38" y="f37"/>
                      </a:moveTo>
                      <a:arcTo wR="f47" hR="f48" stAng="f81" swAng="f64"/>
                      <a:lnTo>
                        <a:pt x="f37" y="f44"/>
                      </a:lnTo>
                      <a:arcTo wR="f48" hR="f65" stAng="f90" swAng="f68"/>
                      <a:lnTo>
                        <a:pt x="f45" y="f39"/>
                      </a:lnTo>
                      <a:arcTo wR="f69" hR="f70" stAng="f91" swAng="f86"/>
                      <a:lnTo>
                        <a:pt x="f40" y="f38"/>
                      </a:lnTo>
                      <a:arcTo wR="f75" hR="f47" stAng="f87" swAng="f88"/>
                      <a:close/>
                    </a:path>
                  </a:pathLst>
                </a:custGeom>
                <a:solidFill>
                  <a:srgbClr val="FFFFFF"/>
                </a:solidFill>
                <a:ln w="6480">
                  <a:noFill/>
                  <a:prstDash val="solid"/>
                  <a:miter/>
                </a:ln>
                <a:effectLst>
                  <a:outerShdw blurRad="177800" algn="tl" rotWithShape="0">
                    <a:schemeClr val="accent5">
                      <a:lumMod val="50000"/>
                      <a:alpha val="30000"/>
                    </a:schemeClr>
                  </a:outerShdw>
                </a:effectLst>
              </p:spPr>
              <p:txBody>
                <a:bodyPr vert="horz" wrap="square" lIns="91428" tIns="91428" rIns="91428" bIns="91428" anchor="ctr" anchorCtr="0" compatLnSpc="0">
                  <a:noAutofit/>
                </a:bodyPr>
                <a:lstStyle/>
                <a:p>
                  <a:pPr rtl="0" hangingPunct="0"/>
                  <a:endParaRPr lang="ru-RU" sz="1600" kern="1200">
                    <a:latin typeface="Rubik Medium" pitchFamily="2"/>
                    <a:ea typeface="Noto Sans CJK SC" pitchFamily="2"/>
                    <a:cs typeface="Lohit Devanagari" pitchFamily="2"/>
                  </a:endParaRPr>
                </a:p>
              </p:txBody>
            </p:sp>
            <p:pic>
              <p:nvPicPr>
                <p:cNvPr id="256" name="Рисунок 183_0">
                  <a:extLst>
                    <a:ext uri="{FF2B5EF4-FFF2-40B4-BE49-F238E27FC236}">
                      <a16:creationId xmlns:a16="http://schemas.microsoft.com/office/drawing/2014/main" id="{EE2CB0B1-D95F-4AC8-AC73-0D6886E2211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90705" y="10189295"/>
                  <a:ext cx="281123" cy="25988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57" name="Рисунок 186_0" descr="Изображение выглядит как текст&#10;&#10;Автоматически созданное описание">
                  <a:extLst>
                    <a:ext uri="{FF2B5EF4-FFF2-40B4-BE49-F238E27FC236}">
                      <a16:creationId xmlns:a16="http://schemas.microsoft.com/office/drawing/2014/main" id="{F6874BA6-2745-4A8C-9888-8A18DA1AAC7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00963" y="10592861"/>
                  <a:ext cx="260606" cy="24080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206" name="Группа 205">
                <a:extLst>
                  <a:ext uri="{FF2B5EF4-FFF2-40B4-BE49-F238E27FC236}">
                    <a16:creationId xmlns:a16="http://schemas.microsoft.com/office/drawing/2014/main" id="{2BFA2CC4-1D10-41B3-9FE9-C2C37D61D6B1}"/>
                  </a:ext>
                </a:extLst>
              </p:cNvPr>
              <p:cNvGrpSpPr/>
              <p:nvPr/>
            </p:nvGrpSpPr>
            <p:grpSpPr>
              <a:xfrm>
                <a:off x="7189921" y="5086981"/>
                <a:ext cx="1178771" cy="1133807"/>
                <a:chOff x="529808" y="11086306"/>
                <a:chExt cx="1178771" cy="1133807"/>
              </a:xfrm>
            </p:grpSpPr>
            <p:sp>
              <p:nvSpPr>
                <p:cNvPr id="248" name="Заголовок 3_5">
                  <a:extLst>
                    <a:ext uri="{FF2B5EF4-FFF2-40B4-BE49-F238E27FC236}">
                      <a16:creationId xmlns:a16="http://schemas.microsoft.com/office/drawing/2014/main" id="{F9E271CC-B00C-4A2F-87AE-FCA42A710340}"/>
                    </a:ext>
                  </a:extLst>
                </p:cNvPr>
                <p:cNvSpPr txBox="1"/>
                <p:nvPr/>
              </p:nvSpPr>
              <p:spPr>
                <a:xfrm>
                  <a:off x="529808" y="11086306"/>
                  <a:ext cx="1178771" cy="2026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horz" wrap="square" lIns="0" tIns="45714" rIns="0" bIns="45714" anchor="ctr" anchorCtr="1" compatLnSpc="0">
                  <a:noAutofit/>
                </a:bodyPr>
                <a:lstStyle/>
                <a:p>
                  <a:pPr algn="ctr" rtl="0">
                    <a:lnSpc>
                      <a:spcPct val="90000"/>
                    </a:lnSpc>
                    <a:defRPr lang="ru-RU"/>
                  </a:pPr>
                  <a:r>
                    <a:rPr lang="ru-RU" sz="800" kern="1200" dirty="0">
                      <a:solidFill>
                        <a:srgbClr val="000000"/>
                      </a:solidFill>
                      <a:latin typeface="Rubik Medium" panose="00000600000000000000" pitchFamily="2" charset="-79"/>
                      <a:ea typeface="Open Sans Extrabold" pitchFamily="34"/>
                      <a:cs typeface="Rubik Medium" panose="00000600000000000000" pitchFamily="2" charset="-79"/>
                    </a:rPr>
                    <a:t>Документооборот</a:t>
                  </a:r>
                </a:p>
              </p:txBody>
            </p:sp>
            <p:sp>
              <p:nvSpPr>
                <p:cNvPr id="249" name="Прямоугольник: скругленные углы 29_0">
                  <a:extLst>
                    <a:ext uri="{FF2B5EF4-FFF2-40B4-BE49-F238E27FC236}">
                      <a16:creationId xmlns:a16="http://schemas.microsoft.com/office/drawing/2014/main" id="{842D9FEF-AF29-4664-93CF-0C0A61078132}"/>
                    </a:ext>
                  </a:extLst>
                </p:cNvPr>
                <p:cNvSpPr/>
                <p:nvPr/>
              </p:nvSpPr>
              <p:spPr>
                <a:xfrm>
                  <a:off x="537974" y="11294303"/>
                  <a:ext cx="1164809" cy="925810"/>
                </a:xfrm>
                <a:custGeom>
                  <a:avLst>
                    <a:gd name="f0" fmla="val 984"/>
                  </a:avLst>
                  <a:gdLst>
                    <a:gd name="f1" fmla="val 10800000"/>
                    <a:gd name="f2" fmla="val 5400000"/>
                    <a:gd name="f3" fmla="val 1620000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val 45"/>
                    <a:gd name="f10" fmla="val 10800"/>
                    <a:gd name="f11" fmla="val -2147483647"/>
                    <a:gd name="f12" fmla="val 2147483647"/>
                    <a:gd name="f13" fmla="abs f4"/>
                    <a:gd name="f14" fmla="abs f5"/>
                    <a:gd name="f15" fmla="abs f6"/>
                    <a:gd name="f16" fmla="*/ f8 1 180"/>
                    <a:gd name="f17" fmla="pin 0 f0 10800"/>
                    <a:gd name="f18" fmla="+- 0 0 f2"/>
                    <a:gd name="f19" fmla="?: f13 f4 1"/>
                    <a:gd name="f20" fmla="?: f14 f5 1"/>
                    <a:gd name="f21" fmla="?: f15 f6 1"/>
                    <a:gd name="f22" fmla="*/ f9 f16 1"/>
                    <a:gd name="f23" fmla="+- f7 f17 0"/>
                    <a:gd name="f24" fmla="*/ f19 1 21600"/>
                    <a:gd name="f25" fmla="*/ f20 1 21600"/>
                    <a:gd name="f26" fmla="*/ 21600 f19 1"/>
                    <a:gd name="f27" fmla="*/ 21600 f20 1"/>
                    <a:gd name="f28" fmla="+- 0 0 f22"/>
                    <a:gd name="f29" fmla="min f25 f24"/>
                    <a:gd name="f30" fmla="*/ f26 1 f21"/>
                    <a:gd name="f31" fmla="*/ f27 1 f21"/>
                    <a:gd name="f32" fmla="*/ f28 f1 1"/>
                    <a:gd name="f33" fmla="*/ f32 1 f8"/>
                    <a:gd name="f34" fmla="+- f31 0 f17"/>
                    <a:gd name="f35" fmla="+- f30 0 f17"/>
                    <a:gd name="f36" fmla="*/ f17 f29 1"/>
                    <a:gd name="f37" fmla="*/ f7 f29 1"/>
                    <a:gd name="f38" fmla="*/ f23 f29 1"/>
                    <a:gd name="f39" fmla="*/ f31 f29 1"/>
                    <a:gd name="f40" fmla="*/ f30 f29 1"/>
                    <a:gd name="f41" fmla="+- f33 0 f2"/>
                    <a:gd name="f42" fmla="+- f37 0 f38"/>
                    <a:gd name="f43" fmla="+- f38 0 f37"/>
                    <a:gd name="f44" fmla="*/ f34 f29 1"/>
                    <a:gd name="f45" fmla="*/ f35 f29 1"/>
                    <a:gd name="f46" fmla="cos 1 f41"/>
                    <a:gd name="f47" fmla="abs f42"/>
                    <a:gd name="f48" fmla="abs f43"/>
                    <a:gd name="f49" fmla="?: f42 f18 f2"/>
                    <a:gd name="f50" fmla="?: f42 f2 f18"/>
                    <a:gd name="f51" fmla="?: f42 f3 f2"/>
                    <a:gd name="f52" fmla="?: f42 f2 f3"/>
                    <a:gd name="f53" fmla="+- f39 0 f44"/>
                    <a:gd name="f54" fmla="?: f43 f18 f2"/>
                    <a:gd name="f55" fmla="?: f43 f2 f18"/>
                    <a:gd name="f56" fmla="+- f40 0 f45"/>
                    <a:gd name="f57" fmla="+- f44 0 f39"/>
                    <a:gd name="f58" fmla="+- f45 0 f40"/>
                    <a:gd name="f59" fmla="?: f42 0 f1"/>
                    <a:gd name="f60" fmla="?: f42 f1 0"/>
                    <a:gd name="f61" fmla="+- 0 0 f46"/>
                    <a:gd name="f62" fmla="?: f42 f52 f51"/>
                    <a:gd name="f63" fmla="?: f42 f51 f52"/>
                    <a:gd name="f64" fmla="?: f43 f50 f49"/>
                    <a:gd name="f65" fmla="abs f53"/>
                    <a:gd name="f66" fmla="?: f53 0 f1"/>
                    <a:gd name="f67" fmla="?: f53 f1 0"/>
                    <a:gd name="f68" fmla="?: f53 f54 f55"/>
                    <a:gd name="f69" fmla="abs f56"/>
                    <a:gd name="f70" fmla="abs f57"/>
                    <a:gd name="f71" fmla="?: f56 f18 f2"/>
                    <a:gd name="f72" fmla="?: f56 f2 f18"/>
                    <a:gd name="f73" fmla="?: f56 f3 f2"/>
                    <a:gd name="f74" fmla="?: f56 f2 f3"/>
                    <a:gd name="f75" fmla="abs f58"/>
                    <a:gd name="f76" fmla="?: f58 f18 f2"/>
                    <a:gd name="f77" fmla="?: f58 f2 f18"/>
                    <a:gd name="f78" fmla="?: f58 f60 f59"/>
                    <a:gd name="f79" fmla="?: f58 f59 f60"/>
                    <a:gd name="f80" fmla="*/ f17 f61 1"/>
                    <a:gd name="f81" fmla="?: f43 f63 f62"/>
                    <a:gd name="f82" fmla="?: f43 f67 f66"/>
                    <a:gd name="f83" fmla="?: f43 f66 f67"/>
                    <a:gd name="f84" fmla="?: f56 f74 f73"/>
                    <a:gd name="f85" fmla="?: f56 f73 f74"/>
                    <a:gd name="f86" fmla="?: f57 f72 f71"/>
                    <a:gd name="f87" fmla="?: f42 f78 f79"/>
                    <a:gd name="f88" fmla="?: f42 f76 f77"/>
                    <a:gd name="f89" fmla="*/ f80 3163 1"/>
                    <a:gd name="f90" fmla="?: f53 f82 f83"/>
                    <a:gd name="f91" fmla="?: f57 f85 f84"/>
                    <a:gd name="f92" fmla="*/ f89 1 7636"/>
                    <a:gd name="f93" fmla="+- f7 f92 0"/>
                    <a:gd name="f94" fmla="+- f30 0 f92"/>
                    <a:gd name="f95" fmla="+- f31 0 f92"/>
                    <a:gd name="f96" fmla="*/ f93 f29 1"/>
                    <a:gd name="f97" fmla="*/ f94 f29 1"/>
                    <a:gd name="f98" fmla="*/ f95 f29 1"/>
                  </a:gdLst>
                  <a:ahLst>
                    <a:ahXY gdRefX="f0" minX="f7" maxX="f10">
                      <a:pos x="f36" y="f37"/>
                    </a:ahXY>
                  </a:ahLst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f96" t="f96" r="f97" b="f98"/>
                  <a:pathLst>
                    <a:path>
                      <a:moveTo>
                        <a:pt x="f38" y="f37"/>
                      </a:moveTo>
                      <a:arcTo wR="f47" hR="f48" stAng="f81" swAng="f64"/>
                      <a:lnTo>
                        <a:pt x="f37" y="f44"/>
                      </a:lnTo>
                      <a:arcTo wR="f48" hR="f65" stAng="f90" swAng="f68"/>
                      <a:lnTo>
                        <a:pt x="f45" y="f39"/>
                      </a:lnTo>
                      <a:arcTo wR="f69" hR="f70" stAng="f91" swAng="f86"/>
                      <a:lnTo>
                        <a:pt x="f40" y="f38"/>
                      </a:lnTo>
                      <a:arcTo wR="f75" hR="f47" stAng="f87" swAng="f88"/>
                      <a:close/>
                    </a:path>
                  </a:pathLst>
                </a:custGeom>
                <a:solidFill>
                  <a:srgbClr val="FFFFFF"/>
                </a:solidFill>
                <a:ln w="6480">
                  <a:noFill/>
                  <a:prstDash val="solid"/>
                  <a:miter/>
                </a:ln>
                <a:effectLst>
                  <a:outerShdw blurRad="177800" algn="tl" rotWithShape="0">
                    <a:schemeClr val="accent5">
                      <a:lumMod val="50000"/>
                      <a:alpha val="30000"/>
                    </a:schemeClr>
                  </a:outerShdw>
                </a:effectLst>
              </p:spPr>
              <p:txBody>
                <a:bodyPr vert="horz" wrap="square" lIns="91428" tIns="91428" rIns="91428" bIns="91428" anchor="ctr" anchorCtr="0" compatLnSpc="0">
                  <a:noAutofit/>
                </a:bodyPr>
                <a:lstStyle/>
                <a:p>
                  <a:pPr rtl="0" hangingPunct="0"/>
                  <a:endParaRPr lang="ru-RU" sz="700" kern="1200" dirty="0">
                    <a:latin typeface="Rubik Medium" pitchFamily="2"/>
                    <a:ea typeface="Noto Sans CJK SC" pitchFamily="2"/>
                    <a:cs typeface="Lohit Devanagari" pitchFamily="2"/>
                  </a:endParaRPr>
                </a:p>
              </p:txBody>
            </p:sp>
            <p:pic>
              <p:nvPicPr>
                <p:cNvPr id="250" name="Рисунок 194_0">
                  <a:extLst>
                    <a:ext uri="{FF2B5EF4-FFF2-40B4-BE49-F238E27FC236}">
                      <a16:creationId xmlns:a16="http://schemas.microsoft.com/office/drawing/2014/main" id="{CE03EE92-4503-40C6-B7B7-86EC6F1E187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55404" y="11891031"/>
                  <a:ext cx="358610" cy="12138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51" name="Рисунок 195_0">
                  <a:extLst>
                    <a:ext uri="{FF2B5EF4-FFF2-40B4-BE49-F238E27FC236}">
                      <a16:creationId xmlns:a16="http://schemas.microsoft.com/office/drawing/2014/main" id="{5ED3635D-51A9-454C-824B-2BFD2107EB0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1180742" y="11891030"/>
                  <a:ext cx="453127" cy="12139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52" name="Рисунок 199_0">
                  <a:extLst>
                    <a:ext uri="{FF2B5EF4-FFF2-40B4-BE49-F238E27FC236}">
                      <a16:creationId xmlns:a16="http://schemas.microsoft.com/office/drawing/2014/main" id="{B025A193-B036-4B0A-90A4-527832FBA20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683835" y="11397202"/>
                  <a:ext cx="313519" cy="30524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53" name="Рисунок 200_0" descr="Изображение выглядит как окно&#10;&#10;Автоматически созданное описание">
                  <a:extLst>
                    <a:ext uri="{FF2B5EF4-FFF2-40B4-BE49-F238E27FC236}">
                      <a16:creationId xmlns:a16="http://schemas.microsoft.com/office/drawing/2014/main" id="{AA2BB78C-DC46-473D-842E-9FC4730D5D5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277288" y="11433737"/>
                  <a:ext cx="276084" cy="23217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207" name="Группа 206">
                <a:extLst>
                  <a:ext uri="{FF2B5EF4-FFF2-40B4-BE49-F238E27FC236}">
                    <a16:creationId xmlns:a16="http://schemas.microsoft.com/office/drawing/2014/main" id="{CFDED9ED-BB80-4C61-BCAD-589050C742DB}"/>
                  </a:ext>
                </a:extLst>
              </p:cNvPr>
              <p:cNvGrpSpPr/>
              <p:nvPr/>
            </p:nvGrpSpPr>
            <p:grpSpPr>
              <a:xfrm>
                <a:off x="5387505" y="3734711"/>
                <a:ext cx="812414" cy="1240815"/>
                <a:chOff x="536758" y="8444002"/>
                <a:chExt cx="812414" cy="1240815"/>
              </a:xfrm>
            </p:grpSpPr>
            <p:sp>
              <p:nvSpPr>
                <p:cNvPr id="243" name="Заголовок 3_6">
                  <a:extLst>
                    <a:ext uri="{FF2B5EF4-FFF2-40B4-BE49-F238E27FC236}">
                      <a16:creationId xmlns:a16="http://schemas.microsoft.com/office/drawing/2014/main" id="{69220F55-56C7-4FD9-AAC3-CA07FF61740E}"/>
                    </a:ext>
                  </a:extLst>
                </p:cNvPr>
                <p:cNvSpPr txBox="1"/>
                <p:nvPr/>
              </p:nvSpPr>
              <p:spPr>
                <a:xfrm>
                  <a:off x="715295" y="8444002"/>
                  <a:ext cx="426185" cy="20301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horz" wrap="square" lIns="0" tIns="45714" rIns="0" bIns="45714" anchor="ctr" anchorCtr="1" compatLnSpc="0">
                  <a:noAutofit/>
                </a:bodyPr>
                <a:lstStyle/>
                <a:p>
                  <a:pPr algn="ctr" rtl="0">
                    <a:lnSpc>
                      <a:spcPct val="90000"/>
                    </a:lnSpc>
                    <a:defRPr lang="ru-RU"/>
                  </a:pPr>
                  <a:r>
                    <a:rPr lang="en-US" sz="800" kern="1200" dirty="0">
                      <a:solidFill>
                        <a:srgbClr val="000000"/>
                      </a:solidFill>
                      <a:latin typeface="Rubik Medium" panose="00000600000000000000" pitchFamily="2" charset="-79"/>
                      <a:ea typeface="Open Sans Extrabold" pitchFamily="34"/>
                      <a:cs typeface="Rubik Medium" panose="00000600000000000000" pitchFamily="2" charset="-79"/>
                    </a:rPr>
                    <a:t>VPN</a:t>
                  </a:r>
                </a:p>
              </p:txBody>
            </p:sp>
            <p:sp>
              <p:nvSpPr>
                <p:cNvPr id="244" name="Прямоугольник: скругленные углы 29_4">
                  <a:extLst>
                    <a:ext uri="{FF2B5EF4-FFF2-40B4-BE49-F238E27FC236}">
                      <a16:creationId xmlns:a16="http://schemas.microsoft.com/office/drawing/2014/main" id="{9F84ADE0-7B9F-4CA4-AA77-CCE193CBE73E}"/>
                    </a:ext>
                  </a:extLst>
                </p:cNvPr>
                <p:cNvSpPr/>
                <p:nvPr/>
              </p:nvSpPr>
              <p:spPr>
                <a:xfrm>
                  <a:off x="536758" y="8656072"/>
                  <a:ext cx="812414" cy="1028745"/>
                </a:xfrm>
                <a:custGeom>
                  <a:avLst>
                    <a:gd name="f0" fmla="val 984"/>
                  </a:avLst>
                  <a:gdLst>
                    <a:gd name="f1" fmla="val 10800000"/>
                    <a:gd name="f2" fmla="val 5400000"/>
                    <a:gd name="f3" fmla="val 1620000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val 45"/>
                    <a:gd name="f10" fmla="val 10800"/>
                    <a:gd name="f11" fmla="val -2147483647"/>
                    <a:gd name="f12" fmla="val 2147483647"/>
                    <a:gd name="f13" fmla="abs f4"/>
                    <a:gd name="f14" fmla="abs f5"/>
                    <a:gd name="f15" fmla="abs f6"/>
                    <a:gd name="f16" fmla="*/ f8 1 180"/>
                    <a:gd name="f17" fmla="pin 0 f0 10800"/>
                    <a:gd name="f18" fmla="+- 0 0 f2"/>
                    <a:gd name="f19" fmla="?: f13 f4 1"/>
                    <a:gd name="f20" fmla="?: f14 f5 1"/>
                    <a:gd name="f21" fmla="?: f15 f6 1"/>
                    <a:gd name="f22" fmla="*/ f9 f16 1"/>
                    <a:gd name="f23" fmla="+- f7 f17 0"/>
                    <a:gd name="f24" fmla="*/ f19 1 21600"/>
                    <a:gd name="f25" fmla="*/ f20 1 21600"/>
                    <a:gd name="f26" fmla="*/ 21600 f19 1"/>
                    <a:gd name="f27" fmla="*/ 21600 f20 1"/>
                    <a:gd name="f28" fmla="+- 0 0 f22"/>
                    <a:gd name="f29" fmla="min f25 f24"/>
                    <a:gd name="f30" fmla="*/ f26 1 f21"/>
                    <a:gd name="f31" fmla="*/ f27 1 f21"/>
                    <a:gd name="f32" fmla="*/ f28 f1 1"/>
                    <a:gd name="f33" fmla="*/ f32 1 f8"/>
                    <a:gd name="f34" fmla="+- f31 0 f17"/>
                    <a:gd name="f35" fmla="+- f30 0 f17"/>
                    <a:gd name="f36" fmla="*/ f17 f29 1"/>
                    <a:gd name="f37" fmla="*/ f7 f29 1"/>
                    <a:gd name="f38" fmla="*/ f23 f29 1"/>
                    <a:gd name="f39" fmla="*/ f31 f29 1"/>
                    <a:gd name="f40" fmla="*/ f30 f29 1"/>
                    <a:gd name="f41" fmla="+- f33 0 f2"/>
                    <a:gd name="f42" fmla="+- f37 0 f38"/>
                    <a:gd name="f43" fmla="+- f38 0 f37"/>
                    <a:gd name="f44" fmla="*/ f34 f29 1"/>
                    <a:gd name="f45" fmla="*/ f35 f29 1"/>
                    <a:gd name="f46" fmla="cos 1 f41"/>
                    <a:gd name="f47" fmla="abs f42"/>
                    <a:gd name="f48" fmla="abs f43"/>
                    <a:gd name="f49" fmla="?: f42 f18 f2"/>
                    <a:gd name="f50" fmla="?: f42 f2 f18"/>
                    <a:gd name="f51" fmla="?: f42 f3 f2"/>
                    <a:gd name="f52" fmla="?: f42 f2 f3"/>
                    <a:gd name="f53" fmla="+- f39 0 f44"/>
                    <a:gd name="f54" fmla="?: f43 f18 f2"/>
                    <a:gd name="f55" fmla="?: f43 f2 f18"/>
                    <a:gd name="f56" fmla="+- f40 0 f45"/>
                    <a:gd name="f57" fmla="+- f44 0 f39"/>
                    <a:gd name="f58" fmla="+- f45 0 f40"/>
                    <a:gd name="f59" fmla="?: f42 0 f1"/>
                    <a:gd name="f60" fmla="?: f42 f1 0"/>
                    <a:gd name="f61" fmla="+- 0 0 f46"/>
                    <a:gd name="f62" fmla="?: f42 f52 f51"/>
                    <a:gd name="f63" fmla="?: f42 f51 f52"/>
                    <a:gd name="f64" fmla="?: f43 f50 f49"/>
                    <a:gd name="f65" fmla="abs f53"/>
                    <a:gd name="f66" fmla="?: f53 0 f1"/>
                    <a:gd name="f67" fmla="?: f53 f1 0"/>
                    <a:gd name="f68" fmla="?: f53 f54 f55"/>
                    <a:gd name="f69" fmla="abs f56"/>
                    <a:gd name="f70" fmla="abs f57"/>
                    <a:gd name="f71" fmla="?: f56 f18 f2"/>
                    <a:gd name="f72" fmla="?: f56 f2 f18"/>
                    <a:gd name="f73" fmla="?: f56 f3 f2"/>
                    <a:gd name="f74" fmla="?: f56 f2 f3"/>
                    <a:gd name="f75" fmla="abs f58"/>
                    <a:gd name="f76" fmla="?: f58 f18 f2"/>
                    <a:gd name="f77" fmla="?: f58 f2 f18"/>
                    <a:gd name="f78" fmla="?: f58 f60 f59"/>
                    <a:gd name="f79" fmla="?: f58 f59 f60"/>
                    <a:gd name="f80" fmla="*/ f17 f61 1"/>
                    <a:gd name="f81" fmla="?: f43 f63 f62"/>
                    <a:gd name="f82" fmla="?: f43 f67 f66"/>
                    <a:gd name="f83" fmla="?: f43 f66 f67"/>
                    <a:gd name="f84" fmla="?: f56 f74 f73"/>
                    <a:gd name="f85" fmla="?: f56 f73 f74"/>
                    <a:gd name="f86" fmla="?: f57 f72 f71"/>
                    <a:gd name="f87" fmla="?: f42 f78 f79"/>
                    <a:gd name="f88" fmla="?: f42 f76 f77"/>
                    <a:gd name="f89" fmla="*/ f80 3163 1"/>
                    <a:gd name="f90" fmla="?: f53 f82 f83"/>
                    <a:gd name="f91" fmla="?: f57 f85 f84"/>
                    <a:gd name="f92" fmla="*/ f89 1 7636"/>
                    <a:gd name="f93" fmla="+- f7 f92 0"/>
                    <a:gd name="f94" fmla="+- f30 0 f92"/>
                    <a:gd name="f95" fmla="+- f31 0 f92"/>
                    <a:gd name="f96" fmla="*/ f93 f29 1"/>
                    <a:gd name="f97" fmla="*/ f94 f29 1"/>
                    <a:gd name="f98" fmla="*/ f95 f29 1"/>
                  </a:gdLst>
                  <a:ahLst>
                    <a:ahXY gdRefX="f0" minX="f7" maxX="f10">
                      <a:pos x="f36" y="f37"/>
                    </a:ahXY>
                  </a:ahLst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f96" t="f96" r="f97" b="f98"/>
                  <a:pathLst>
                    <a:path>
                      <a:moveTo>
                        <a:pt x="f38" y="f37"/>
                      </a:moveTo>
                      <a:arcTo wR="f47" hR="f48" stAng="f81" swAng="f64"/>
                      <a:lnTo>
                        <a:pt x="f37" y="f44"/>
                      </a:lnTo>
                      <a:arcTo wR="f48" hR="f65" stAng="f90" swAng="f68"/>
                      <a:lnTo>
                        <a:pt x="f45" y="f39"/>
                      </a:lnTo>
                      <a:arcTo wR="f69" hR="f70" stAng="f91" swAng="f86"/>
                      <a:lnTo>
                        <a:pt x="f40" y="f38"/>
                      </a:lnTo>
                      <a:arcTo wR="f75" hR="f47" stAng="f87" swAng="f88"/>
                      <a:close/>
                    </a:path>
                  </a:pathLst>
                </a:custGeom>
                <a:solidFill>
                  <a:srgbClr val="FFFFFF"/>
                </a:solidFill>
                <a:ln w="6480">
                  <a:noFill/>
                  <a:prstDash val="solid"/>
                  <a:miter/>
                </a:ln>
                <a:effectLst>
                  <a:outerShdw blurRad="177800" algn="tl" rotWithShape="0">
                    <a:schemeClr val="accent5">
                      <a:lumMod val="50000"/>
                      <a:alpha val="30000"/>
                    </a:schemeClr>
                  </a:outerShdw>
                </a:effectLst>
              </p:spPr>
              <p:txBody>
                <a:bodyPr vert="horz" wrap="square" lIns="91428" tIns="91428" rIns="91428" bIns="91428" anchor="ctr" anchorCtr="0" compatLnSpc="0">
                  <a:noAutofit/>
                </a:bodyPr>
                <a:lstStyle/>
                <a:p>
                  <a:pPr rtl="0" hangingPunct="0"/>
                  <a:endParaRPr lang="ru-RU" sz="1600" kern="1200">
                    <a:latin typeface="Rubik Medium" pitchFamily="2"/>
                    <a:ea typeface="Noto Sans CJK SC" pitchFamily="2"/>
                    <a:cs typeface="Lohit Devanagari" pitchFamily="2"/>
                  </a:endParaRPr>
                </a:p>
              </p:txBody>
            </p:sp>
            <p:pic>
              <p:nvPicPr>
                <p:cNvPr id="245" name="Рисунок 205_0">
                  <a:extLst>
                    <a:ext uri="{FF2B5EF4-FFF2-40B4-BE49-F238E27FC236}">
                      <a16:creationId xmlns:a16="http://schemas.microsoft.com/office/drawing/2014/main" id="{D4F3BCEF-D726-4746-BA62-926BDE63FA0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965" r="1965"/>
                <a:stretch/>
              </p:blipFill>
              <p:spPr>
                <a:xfrm>
                  <a:off x="810862" y="9046302"/>
                  <a:ext cx="257906" cy="268454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46" name="Рисунок 211_0">
                  <a:extLst>
                    <a:ext uri="{FF2B5EF4-FFF2-40B4-BE49-F238E27FC236}">
                      <a16:creationId xmlns:a16="http://schemas.microsoft.com/office/drawing/2014/main" id="{F88ABEEB-D0FF-4629-8B1B-C93FD7BF436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17341" y="9357802"/>
                  <a:ext cx="227850" cy="254487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47" name="Рисунок 213_0">
                  <a:extLst>
                    <a:ext uri="{FF2B5EF4-FFF2-40B4-BE49-F238E27FC236}">
                      <a16:creationId xmlns:a16="http://schemas.microsoft.com/office/drawing/2014/main" id="{76CC394E-9F95-49EA-810D-13344185A8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/>
                <a:srcRect l="65097" t="41616" r="637" b="8250"/>
                <a:stretch>
                  <a:fillRect/>
                </a:stretch>
              </p:blipFill>
              <p:spPr>
                <a:xfrm>
                  <a:off x="800243" y="8750863"/>
                  <a:ext cx="262046" cy="250887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208" name="Группа 207">
                <a:extLst>
                  <a:ext uri="{FF2B5EF4-FFF2-40B4-BE49-F238E27FC236}">
                    <a16:creationId xmlns:a16="http://schemas.microsoft.com/office/drawing/2014/main" id="{6D60704D-AD80-4423-87A1-CD6133B1EC01}"/>
                  </a:ext>
                </a:extLst>
              </p:cNvPr>
              <p:cNvGrpSpPr/>
              <p:nvPr/>
            </p:nvGrpSpPr>
            <p:grpSpPr>
              <a:xfrm>
                <a:off x="7195717" y="3736622"/>
                <a:ext cx="1167359" cy="1244304"/>
                <a:chOff x="1796810" y="11086306"/>
                <a:chExt cx="1167359" cy="1244304"/>
              </a:xfrm>
            </p:grpSpPr>
            <p:sp>
              <p:nvSpPr>
                <p:cNvPr id="235" name="Прямоугольник: скругленные углы 29_0">
                  <a:extLst>
                    <a:ext uri="{FF2B5EF4-FFF2-40B4-BE49-F238E27FC236}">
                      <a16:creationId xmlns:a16="http://schemas.microsoft.com/office/drawing/2014/main" id="{BFB2B931-E01F-4385-A5D3-00D496892B5A}"/>
                    </a:ext>
                  </a:extLst>
                </p:cNvPr>
                <p:cNvSpPr/>
                <p:nvPr/>
              </p:nvSpPr>
              <p:spPr>
                <a:xfrm>
                  <a:off x="1796989" y="11294303"/>
                  <a:ext cx="1167180" cy="1036307"/>
                </a:xfrm>
                <a:custGeom>
                  <a:avLst>
                    <a:gd name="f0" fmla="val 984"/>
                  </a:avLst>
                  <a:gdLst>
                    <a:gd name="f1" fmla="val 10800000"/>
                    <a:gd name="f2" fmla="val 5400000"/>
                    <a:gd name="f3" fmla="val 1620000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val 45"/>
                    <a:gd name="f10" fmla="val 10800"/>
                    <a:gd name="f11" fmla="val -2147483647"/>
                    <a:gd name="f12" fmla="val 2147483647"/>
                    <a:gd name="f13" fmla="abs f4"/>
                    <a:gd name="f14" fmla="abs f5"/>
                    <a:gd name="f15" fmla="abs f6"/>
                    <a:gd name="f16" fmla="*/ f8 1 180"/>
                    <a:gd name="f17" fmla="pin 0 f0 10800"/>
                    <a:gd name="f18" fmla="+- 0 0 f2"/>
                    <a:gd name="f19" fmla="?: f13 f4 1"/>
                    <a:gd name="f20" fmla="?: f14 f5 1"/>
                    <a:gd name="f21" fmla="?: f15 f6 1"/>
                    <a:gd name="f22" fmla="*/ f9 f16 1"/>
                    <a:gd name="f23" fmla="+- f7 f17 0"/>
                    <a:gd name="f24" fmla="*/ f19 1 21600"/>
                    <a:gd name="f25" fmla="*/ f20 1 21600"/>
                    <a:gd name="f26" fmla="*/ 21600 f19 1"/>
                    <a:gd name="f27" fmla="*/ 21600 f20 1"/>
                    <a:gd name="f28" fmla="+- 0 0 f22"/>
                    <a:gd name="f29" fmla="min f25 f24"/>
                    <a:gd name="f30" fmla="*/ f26 1 f21"/>
                    <a:gd name="f31" fmla="*/ f27 1 f21"/>
                    <a:gd name="f32" fmla="*/ f28 f1 1"/>
                    <a:gd name="f33" fmla="*/ f32 1 f8"/>
                    <a:gd name="f34" fmla="+- f31 0 f17"/>
                    <a:gd name="f35" fmla="+- f30 0 f17"/>
                    <a:gd name="f36" fmla="*/ f17 f29 1"/>
                    <a:gd name="f37" fmla="*/ f7 f29 1"/>
                    <a:gd name="f38" fmla="*/ f23 f29 1"/>
                    <a:gd name="f39" fmla="*/ f31 f29 1"/>
                    <a:gd name="f40" fmla="*/ f30 f29 1"/>
                    <a:gd name="f41" fmla="+- f33 0 f2"/>
                    <a:gd name="f42" fmla="+- f37 0 f38"/>
                    <a:gd name="f43" fmla="+- f38 0 f37"/>
                    <a:gd name="f44" fmla="*/ f34 f29 1"/>
                    <a:gd name="f45" fmla="*/ f35 f29 1"/>
                    <a:gd name="f46" fmla="cos 1 f41"/>
                    <a:gd name="f47" fmla="abs f42"/>
                    <a:gd name="f48" fmla="abs f43"/>
                    <a:gd name="f49" fmla="?: f42 f18 f2"/>
                    <a:gd name="f50" fmla="?: f42 f2 f18"/>
                    <a:gd name="f51" fmla="?: f42 f3 f2"/>
                    <a:gd name="f52" fmla="?: f42 f2 f3"/>
                    <a:gd name="f53" fmla="+- f39 0 f44"/>
                    <a:gd name="f54" fmla="?: f43 f18 f2"/>
                    <a:gd name="f55" fmla="?: f43 f2 f18"/>
                    <a:gd name="f56" fmla="+- f40 0 f45"/>
                    <a:gd name="f57" fmla="+- f44 0 f39"/>
                    <a:gd name="f58" fmla="+- f45 0 f40"/>
                    <a:gd name="f59" fmla="?: f42 0 f1"/>
                    <a:gd name="f60" fmla="?: f42 f1 0"/>
                    <a:gd name="f61" fmla="+- 0 0 f46"/>
                    <a:gd name="f62" fmla="?: f42 f52 f51"/>
                    <a:gd name="f63" fmla="?: f42 f51 f52"/>
                    <a:gd name="f64" fmla="?: f43 f50 f49"/>
                    <a:gd name="f65" fmla="abs f53"/>
                    <a:gd name="f66" fmla="?: f53 0 f1"/>
                    <a:gd name="f67" fmla="?: f53 f1 0"/>
                    <a:gd name="f68" fmla="?: f53 f54 f55"/>
                    <a:gd name="f69" fmla="abs f56"/>
                    <a:gd name="f70" fmla="abs f57"/>
                    <a:gd name="f71" fmla="?: f56 f18 f2"/>
                    <a:gd name="f72" fmla="?: f56 f2 f18"/>
                    <a:gd name="f73" fmla="?: f56 f3 f2"/>
                    <a:gd name="f74" fmla="?: f56 f2 f3"/>
                    <a:gd name="f75" fmla="abs f58"/>
                    <a:gd name="f76" fmla="?: f58 f18 f2"/>
                    <a:gd name="f77" fmla="?: f58 f2 f18"/>
                    <a:gd name="f78" fmla="?: f58 f60 f59"/>
                    <a:gd name="f79" fmla="?: f58 f59 f60"/>
                    <a:gd name="f80" fmla="*/ f17 f61 1"/>
                    <a:gd name="f81" fmla="?: f43 f63 f62"/>
                    <a:gd name="f82" fmla="?: f43 f67 f66"/>
                    <a:gd name="f83" fmla="?: f43 f66 f67"/>
                    <a:gd name="f84" fmla="?: f56 f74 f73"/>
                    <a:gd name="f85" fmla="?: f56 f73 f74"/>
                    <a:gd name="f86" fmla="?: f57 f72 f71"/>
                    <a:gd name="f87" fmla="?: f42 f78 f79"/>
                    <a:gd name="f88" fmla="?: f42 f76 f77"/>
                    <a:gd name="f89" fmla="*/ f80 3163 1"/>
                    <a:gd name="f90" fmla="?: f53 f82 f83"/>
                    <a:gd name="f91" fmla="?: f57 f85 f84"/>
                    <a:gd name="f92" fmla="*/ f89 1 7636"/>
                    <a:gd name="f93" fmla="+- f7 f92 0"/>
                    <a:gd name="f94" fmla="+- f30 0 f92"/>
                    <a:gd name="f95" fmla="+- f31 0 f92"/>
                    <a:gd name="f96" fmla="*/ f93 f29 1"/>
                    <a:gd name="f97" fmla="*/ f94 f29 1"/>
                    <a:gd name="f98" fmla="*/ f95 f29 1"/>
                  </a:gdLst>
                  <a:ahLst>
                    <a:ahXY gdRefX="f0" minX="f7" maxX="f10">
                      <a:pos x="f36" y="f37"/>
                    </a:ahXY>
                  </a:ahLst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f96" t="f96" r="f97" b="f98"/>
                  <a:pathLst>
                    <a:path>
                      <a:moveTo>
                        <a:pt x="f38" y="f37"/>
                      </a:moveTo>
                      <a:arcTo wR="f47" hR="f48" stAng="f81" swAng="f64"/>
                      <a:lnTo>
                        <a:pt x="f37" y="f44"/>
                      </a:lnTo>
                      <a:arcTo wR="f48" hR="f65" stAng="f90" swAng="f68"/>
                      <a:lnTo>
                        <a:pt x="f45" y="f39"/>
                      </a:lnTo>
                      <a:arcTo wR="f69" hR="f70" stAng="f91" swAng="f86"/>
                      <a:lnTo>
                        <a:pt x="f40" y="f38"/>
                      </a:lnTo>
                      <a:arcTo wR="f75" hR="f47" stAng="f87" swAng="f88"/>
                      <a:close/>
                    </a:path>
                  </a:pathLst>
                </a:custGeom>
                <a:solidFill>
                  <a:srgbClr val="FFFFFF"/>
                </a:solidFill>
                <a:ln w="6480">
                  <a:noFill/>
                  <a:prstDash val="solid"/>
                  <a:miter/>
                </a:ln>
                <a:effectLst>
                  <a:outerShdw blurRad="177800" algn="tl" rotWithShape="0">
                    <a:schemeClr val="accent5">
                      <a:lumMod val="50000"/>
                      <a:alpha val="30000"/>
                    </a:schemeClr>
                  </a:outerShdw>
                </a:effectLst>
              </p:spPr>
              <p:txBody>
                <a:bodyPr vert="horz" wrap="square" lIns="91428" tIns="91428" rIns="91428" bIns="91428" anchor="ctr" anchorCtr="0" compatLnSpc="0">
                  <a:noAutofit/>
                </a:bodyPr>
                <a:lstStyle/>
                <a:p>
                  <a:pPr rtl="0" hangingPunct="0"/>
                  <a:endParaRPr lang="ru-RU" sz="700" kern="1200" dirty="0">
                    <a:latin typeface="Rubik Medium" pitchFamily="2"/>
                    <a:ea typeface="Noto Sans CJK SC" pitchFamily="2"/>
                    <a:cs typeface="Lohit Devanagari" pitchFamily="2"/>
                  </a:endParaRPr>
                </a:p>
              </p:txBody>
            </p:sp>
            <p:sp>
              <p:nvSpPr>
                <p:cNvPr id="236" name="Заголовок 3_4">
                  <a:extLst>
                    <a:ext uri="{FF2B5EF4-FFF2-40B4-BE49-F238E27FC236}">
                      <a16:creationId xmlns:a16="http://schemas.microsoft.com/office/drawing/2014/main" id="{0757924F-77A4-4739-87AA-14F13430A002}"/>
                    </a:ext>
                  </a:extLst>
                </p:cNvPr>
                <p:cNvSpPr txBox="1"/>
                <p:nvPr/>
              </p:nvSpPr>
              <p:spPr>
                <a:xfrm>
                  <a:off x="1796810" y="11086306"/>
                  <a:ext cx="1167180" cy="20301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horz" wrap="square" lIns="0" tIns="45714" rIns="0" bIns="45714" anchor="ctr" anchorCtr="1" compatLnSpc="0">
                  <a:noAutofit/>
                </a:bodyPr>
                <a:lstStyle/>
                <a:p>
                  <a:pPr algn="ctr" rtl="0">
                    <a:lnSpc>
                      <a:spcPct val="90000"/>
                    </a:lnSpc>
                    <a:defRPr lang="ru-RU"/>
                  </a:pPr>
                  <a:r>
                    <a:rPr lang="ru-RU" sz="800" kern="1200" dirty="0">
                      <a:solidFill>
                        <a:srgbClr val="000000"/>
                      </a:solidFill>
                      <a:latin typeface="Rubik Medium" panose="00000600000000000000" pitchFamily="2" charset="-79"/>
                      <a:ea typeface="Open Sans Extrabold" pitchFamily="34"/>
                      <a:cs typeface="Rubik Medium" panose="00000600000000000000" pitchFamily="2" charset="-79"/>
                    </a:rPr>
                    <a:t>ЭЦП и СКЗИ</a:t>
                  </a:r>
                </a:p>
              </p:txBody>
            </p:sp>
            <p:pic>
              <p:nvPicPr>
                <p:cNvPr id="237" name="Рисунок 217_0">
                  <a:extLst>
                    <a:ext uri="{FF2B5EF4-FFF2-40B4-BE49-F238E27FC236}">
                      <a16:creationId xmlns:a16="http://schemas.microsoft.com/office/drawing/2014/main" id="{5FF7D7A4-4271-409F-8AC3-6053BC1680C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952671" y="11488423"/>
                  <a:ext cx="255567" cy="8458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38" name="Рисунок 223_0">
                  <a:extLst>
                    <a:ext uri="{FF2B5EF4-FFF2-40B4-BE49-F238E27FC236}">
                      <a16:creationId xmlns:a16="http://schemas.microsoft.com/office/drawing/2014/main" id="{A163110C-FE20-4D7A-B2BF-6DCBD9C9EA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956903" y="12003392"/>
                  <a:ext cx="257007" cy="24476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39" name="Рисунок 225_0">
                  <a:extLst>
                    <a:ext uri="{FF2B5EF4-FFF2-40B4-BE49-F238E27FC236}">
                      <a16:creationId xmlns:a16="http://schemas.microsoft.com/office/drawing/2014/main" id="{BBF94417-2E22-4B5A-9175-49250668595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528955" y="11736172"/>
                  <a:ext cx="273204" cy="16377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40" name="Рисунок 227_0">
                  <a:extLst>
                    <a:ext uri="{FF2B5EF4-FFF2-40B4-BE49-F238E27FC236}">
                      <a16:creationId xmlns:a16="http://schemas.microsoft.com/office/drawing/2014/main" id="{6BB19D70-F36A-4805-BBBD-19BACD2569C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2516537" y="11431190"/>
                  <a:ext cx="298041" cy="199054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41" name="Рисунок 230_0">
                  <a:extLst>
                    <a:ext uri="{FF2B5EF4-FFF2-40B4-BE49-F238E27FC236}">
                      <a16:creationId xmlns:a16="http://schemas.microsoft.com/office/drawing/2014/main" id="{BD2AC093-85FB-4A3F-9960-FD898C784AA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557459" y="11998195"/>
                  <a:ext cx="208773" cy="26924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42" name="Рисунок 232_0">
                  <a:extLst>
                    <a:ext uri="{FF2B5EF4-FFF2-40B4-BE49-F238E27FC236}">
                      <a16:creationId xmlns:a16="http://schemas.microsoft.com/office/drawing/2014/main" id="{67826DD7-CF6B-4054-82D5-0083BB908F9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943132" y="11684519"/>
                  <a:ext cx="274644" cy="26708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209" name="Группа 208">
                <a:extLst>
                  <a:ext uri="{FF2B5EF4-FFF2-40B4-BE49-F238E27FC236}">
                    <a16:creationId xmlns:a16="http://schemas.microsoft.com/office/drawing/2014/main" id="{F6C06E2E-19C4-476A-AD94-123023FEDC85}"/>
                  </a:ext>
                </a:extLst>
              </p:cNvPr>
              <p:cNvGrpSpPr/>
              <p:nvPr/>
            </p:nvGrpSpPr>
            <p:grpSpPr>
              <a:xfrm>
                <a:off x="4138273" y="3734711"/>
                <a:ext cx="1138532" cy="1246215"/>
                <a:chOff x="1443841" y="8444002"/>
                <a:chExt cx="1138532" cy="1246215"/>
              </a:xfrm>
            </p:grpSpPr>
            <p:sp>
              <p:nvSpPr>
                <p:cNvPr id="227" name="Прямоугольник: скругленные углы 29_0">
                  <a:extLst>
                    <a:ext uri="{FF2B5EF4-FFF2-40B4-BE49-F238E27FC236}">
                      <a16:creationId xmlns:a16="http://schemas.microsoft.com/office/drawing/2014/main" id="{6B385A7C-828A-4CD3-AC95-D70ED83201F4}"/>
                    </a:ext>
                  </a:extLst>
                </p:cNvPr>
                <p:cNvSpPr/>
                <p:nvPr/>
              </p:nvSpPr>
              <p:spPr>
                <a:xfrm>
                  <a:off x="1443841" y="8657512"/>
                  <a:ext cx="1138532" cy="1032705"/>
                </a:xfrm>
                <a:custGeom>
                  <a:avLst>
                    <a:gd name="f0" fmla="val 984"/>
                  </a:avLst>
                  <a:gdLst>
                    <a:gd name="f1" fmla="val 10800000"/>
                    <a:gd name="f2" fmla="val 5400000"/>
                    <a:gd name="f3" fmla="val 1620000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val 45"/>
                    <a:gd name="f10" fmla="val 10800"/>
                    <a:gd name="f11" fmla="val -2147483647"/>
                    <a:gd name="f12" fmla="val 2147483647"/>
                    <a:gd name="f13" fmla="abs f4"/>
                    <a:gd name="f14" fmla="abs f5"/>
                    <a:gd name="f15" fmla="abs f6"/>
                    <a:gd name="f16" fmla="*/ f8 1 180"/>
                    <a:gd name="f17" fmla="pin 0 f0 10800"/>
                    <a:gd name="f18" fmla="+- 0 0 f2"/>
                    <a:gd name="f19" fmla="?: f13 f4 1"/>
                    <a:gd name="f20" fmla="?: f14 f5 1"/>
                    <a:gd name="f21" fmla="?: f15 f6 1"/>
                    <a:gd name="f22" fmla="*/ f9 f16 1"/>
                    <a:gd name="f23" fmla="+- f7 f17 0"/>
                    <a:gd name="f24" fmla="*/ f19 1 21600"/>
                    <a:gd name="f25" fmla="*/ f20 1 21600"/>
                    <a:gd name="f26" fmla="*/ 21600 f19 1"/>
                    <a:gd name="f27" fmla="*/ 21600 f20 1"/>
                    <a:gd name="f28" fmla="+- 0 0 f22"/>
                    <a:gd name="f29" fmla="min f25 f24"/>
                    <a:gd name="f30" fmla="*/ f26 1 f21"/>
                    <a:gd name="f31" fmla="*/ f27 1 f21"/>
                    <a:gd name="f32" fmla="*/ f28 f1 1"/>
                    <a:gd name="f33" fmla="*/ f32 1 f8"/>
                    <a:gd name="f34" fmla="+- f31 0 f17"/>
                    <a:gd name="f35" fmla="+- f30 0 f17"/>
                    <a:gd name="f36" fmla="*/ f17 f29 1"/>
                    <a:gd name="f37" fmla="*/ f7 f29 1"/>
                    <a:gd name="f38" fmla="*/ f23 f29 1"/>
                    <a:gd name="f39" fmla="*/ f31 f29 1"/>
                    <a:gd name="f40" fmla="*/ f30 f29 1"/>
                    <a:gd name="f41" fmla="+- f33 0 f2"/>
                    <a:gd name="f42" fmla="+- f37 0 f38"/>
                    <a:gd name="f43" fmla="+- f38 0 f37"/>
                    <a:gd name="f44" fmla="*/ f34 f29 1"/>
                    <a:gd name="f45" fmla="*/ f35 f29 1"/>
                    <a:gd name="f46" fmla="cos 1 f41"/>
                    <a:gd name="f47" fmla="abs f42"/>
                    <a:gd name="f48" fmla="abs f43"/>
                    <a:gd name="f49" fmla="?: f42 f18 f2"/>
                    <a:gd name="f50" fmla="?: f42 f2 f18"/>
                    <a:gd name="f51" fmla="?: f42 f3 f2"/>
                    <a:gd name="f52" fmla="?: f42 f2 f3"/>
                    <a:gd name="f53" fmla="+- f39 0 f44"/>
                    <a:gd name="f54" fmla="?: f43 f18 f2"/>
                    <a:gd name="f55" fmla="?: f43 f2 f18"/>
                    <a:gd name="f56" fmla="+- f40 0 f45"/>
                    <a:gd name="f57" fmla="+- f44 0 f39"/>
                    <a:gd name="f58" fmla="+- f45 0 f40"/>
                    <a:gd name="f59" fmla="?: f42 0 f1"/>
                    <a:gd name="f60" fmla="?: f42 f1 0"/>
                    <a:gd name="f61" fmla="+- 0 0 f46"/>
                    <a:gd name="f62" fmla="?: f42 f52 f51"/>
                    <a:gd name="f63" fmla="?: f42 f51 f52"/>
                    <a:gd name="f64" fmla="?: f43 f50 f49"/>
                    <a:gd name="f65" fmla="abs f53"/>
                    <a:gd name="f66" fmla="?: f53 0 f1"/>
                    <a:gd name="f67" fmla="?: f53 f1 0"/>
                    <a:gd name="f68" fmla="?: f53 f54 f55"/>
                    <a:gd name="f69" fmla="abs f56"/>
                    <a:gd name="f70" fmla="abs f57"/>
                    <a:gd name="f71" fmla="?: f56 f18 f2"/>
                    <a:gd name="f72" fmla="?: f56 f2 f18"/>
                    <a:gd name="f73" fmla="?: f56 f3 f2"/>
                    <a:gd name="f74" fmla="?: f56 f2 f3"/>
                    <a:gd name="f75" fmla="abs f58"/>
                    <a:gd name="f76" fmla="?: f58 f18 f2"/>
                    <a:gd name="f77" fmla="?: f58 f2 f18"/>
                    <a:gd name="f78" fmla="?: f58 f60 f59"/>
                    <a:gd name="f79" fmla="?: f58 f59 f60"/>
                    <a:gd name="f80" fmla="*/ f17 f61 1"/>
                    <a:gd name="f81" fmla="?: f43 f63 f62"/>
                    <a:gd name="f82" fmla="?: f43 f67 f66"/>
                    <a:gd name="f83" fmla="?: f43 f66 f67"/>
                    <a:gd name="f84" fmla="?: f56 f74 f73"/>
                    <a:gd name="f85" fmla="?: f56 f73 f74"/>
                    <a:gd name="f86" fmla="?: f57 f72 f71"/>
                    <a:gd name="f87" fmla="?: f42 f78 f79"/>
                    <a:gd name="f88" fmla="?: f42 f76 f77"/>
                    <a:gd name="f89" fmla="*/ f80 3163 1"/>
                    <a:gd name="f90" fmla="?: f53 f82 f83"/>
                    <a:gd name="f91" fmla="?: f57 f85 f84"/>
                    <a:gd name="f92" fmla="*/ f89 1 7636"/>
                    <a:gd name="f93" fmla="+- f7 f92 0"/>
                    <a:gd name="f94" fmla="+- f30 0 f92"/>
                    <a:gd name="f95" fmla="+- f31 0 f92"/>
                    <a:gd name="f96" fmla="*/ f93 f29 1"/>
                    <a:gd name="f97" fmla="*/ f94 f29 1"/>
                    <a:gd name="f98" fmla="*/ f95 f29 1"/>
                  </a:gdLst>
                  <a:ahLst>
                    <a:ahXY gdRefX="f0" minX="f7" maxX="f10">
                      <a:pos x="f36" y="f37"/>
                    </a:ahXY>
                  </a:ahLst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f96" t="f96" r="f97" b="f98"/>
                  <a:pathLst>
                    <a:path>
                      <a:moveTo>
                        <a:pt x="f38" y="f37"/>
                      </a:moveTo>
                      <a:arcTo wR="f47" hR="f48" stAng="f81" swAng="f64"/>
                      <a:lnTo>
                        <a:pt x="f37" y="f44"/>
                      </a:lnTo>
                      <a:arcTo wR="f48" hR="f65" stAng="f90" swAng="f68"/>
                      <a:lnTo>
                        <a:pt x="f45" y="f39"/>
                      </a:lnTo>
                      <a:arcTo wR="f69" hR="f70" stAng="f91" swAng="f86"/>
                      <a:lnTo>
                        <a:pt x="f40" y="f38"/>
                      </a:lnTo>
                      <a:arcTo wR="f75" hR="f47" stAng="f87" swAng="f88"/>
                      <a:close/>
                    </a:path>
                  </a:pathLst>
                </a:custGeom>
                <a:solidFill>
                  <a:srgbClr val="FFFFFF"/>
                </a:solidFill>
                <a:ln w="6480">
                  <a:noFill/>
                  <a:prstDash val="solid"/>
                  <a:miter/>
                </a:ln>
                <a:effectLst>
                  <a:outerShdw blurRad="177800" algn="tl" rotWithShape="0">
                    <a:schemeClr val="accent5">
                      <a:lumMod val="50000"/>
                      <a:alpha val="30000"/>
                    </a:schemeClr>
                  </a:outerShdw>
                </a:effectLst>
              </p:spPr>
              <p:txBody>
                <a:bodyPr vert="horz" wrap="square" lIns="91428" tIns="91428" rIns="91428" bIns="91428" anchor="ctr" anchorCtr="0" compatLnSpc="0">
                  <a:noAutofit/>
                </a:bodyPr>
                <a:lstStyle/>
                <a:p>
                  <a:pPr rtl="0" hangingPunct="0"/>
                  <a:endParaRPr lang="ru-RU" sz="1600" kern="1200">
                    <a:latin typeface="Rubik Medium" pitchFamily="2"/>
                    <a:ea typeface="Noto Sans CJK SC" pitchFamily="2"/>
                    <a:cs typeface="Lohit Devanagari" pitchFamily="2"/>
                  </a:endParaRPr>
                </a:p>
              </p:txBody>
            </p:sp>
            <p:sp>
              <p:nvSpPr>
                <p:cNvPr id="228" name="Заголовок 3_3">
                  <a:extLst>
                    <a:ext uri="{FF2B5EF4-FFF2-40B4-BE49-F238E27FC236}">
                      <a16:creationId xmlns:a16="http://schemas.microsoft.com/office/drawing/2014/main" id="{A7AA6F07-57C0-4B7B-93DE-21C729F2CC96}"/>
                    </a:ext>
                  </a:extLst>
                </p:cNvPr>
                <p:cNvSpPr txBox="1"/>
                <p:nvPr/>
              </p:nvSpPr>
              <p:spPr>
                <a:xfrm>
                  <a:off x="1443841" y="8444002"/>
                  <a:ext cx="1138532" cy="20877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horz" wrap="square" lIns="0" tIns="45714" rIns="0" bIns="45714" anchor="ctr" anchorCtr="1" compatLnSpc="0">
                  <a:noAutofit/>
                </a:bodyPr>
                <a:lstStyle/>
                <a:p>
                  <a:pPr algn="ctr" rtl="0">
                    <a:lnSpc>
                      <a:spcPct val="90000"/>
                    </a:lnSpc>
                    <a:defRPr lang="ru-RU"/>
                  </a:pPr>
                  <a:r>
                    <a:rPr lang="ru-RU" sz="800" kern="1200" dirty="0">
                      <a:solidFill>
                        <a:srgbClr val="000000"/>
                      </a:solidFill>
                      <a:latin typeface="Rubik Medium" panose="00000600000000000000" pitchFamily="2" charset="-79"/>
                      <a:ea typeface="Open Sans Extrabold" pitchFamily="34"/>
                      <a:cs typeface="Rubik Medium" panose="00000600000000000000" pitchFamily="2" charset="-79"/>
                    </a:rPr>
                    <a:t>Мессенджеры, ВКС,</a:t>
                  </a:r>
                </a:p>
                <a:p>
                  <a:pPr algn="ctr" rtl="0">
                    <a:lnSpc>
                      <a:spcPct val="90000"/>
                    </a:lnSpc>
                    <a:defRPr lang="ru-RU"/>
                  </a:pPr>
                  <a:r>
                    <a:rPr lang="ru-RU" sz="800" kern="1200" dirty="0">
                      <a:solidFill>
                        <a:srgbClr val="000000"/>
                      </a:solidFill>
                      <a:latin typeface="Rubik Medium" panose="00000600000000000000" pitchFamily="2" charset="-79"/>
                      <a:ea typeface="Open Sans Extrabold" pitchFamily="34"/>
                      <a:cs typeface="Rubik Medium" panose="00000600000000000000" pitchFamily="2" charset="-79"/>
                    </a:rPr>
                    <a:t>телефония</a:t>
                  </a:r>
                </a:p>
              </p:txBody>
            </p:sp>
            <p:pic>
              <p:nvPicPr>
                <p:cNvPr id="229" name="Рисунок 236_0">
                  <a:extLst>
                    <a:ext uri="{FF2B5EF4-FFF2-40B4-BE49-F238E27FC236}">
                      <a16:creationId xmlns:a16="http://schemas.microsoft.com/office/drawing/2014/main" id="{8D04BC8D-C327-4746-A1BB-8432625FA26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1643615" y="9088140"/>
                  <a:ext cx="187176" cy="18717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30" name="Рисунок 243_0">
                  <a:extLst>
                    <a:ext uri="{FF2B5EF4-FFF2-40B4-BE49-F238E27FC236}">
                      <a16:creationId xmlns:a16="http://schemas.microsoft.com/office/drawing/2014/main" id="{F65A9E1B-C6F7-47FD-82DB-A0F6C52078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1605999" y="9342505"/>
                  <a:ext cx="262406" cy="26240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31" name="Рисунок 244_0">
                  <a:extLst>
                    <a:ext uri="{FF2B5EF4-FFF2-40B4-BE49-F238E27FC236}">
                      <a16:creationId xmlns:a16="http://schemas.microsoft.com/office/drawing/2014/main" id="{A1AA8683-B5B0-4020-91E2-49DE2BC5FAC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620578" y="8767780"/>
                  <a:ext cx="233250" cy="217052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32" name="Рисунок 245_0">
                  <a:extLst>
                    <a:ext uri="{FF2B5EF4-FFF2-40B4-BE49-F238E27FC236}">
                      <a16:creationId xmlns:a16="http://schemas.microsoft.com/office/drawing/2014/main" id="{BE626437-0516-486A-8CFC-EBB24DC226A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2145929" y="9342504"/>
                  <a:ext cx="315319" cy="28508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33" name="Рисунок 246_0">
                  <a:extLst>
                    <a:ext uri="{FF2B5EF4-FFF2-40B4-BE49-F238E27FC236}">
                      <a16:creationId xmlns:a16="http://schemas.microsoft.com/office/drawing/2014/main" id="{5E457EAA-C00D-4F5A-842F-D969D8121A9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2179944" y="9059621"/>
                  <a:ext cx="247288" cy="220291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34" name="Рисунок 251_0" descr="Изображение выглядит как текст, зубчатая передача&#10;&#10;Автоматически созданное описание">
                  <a:extLst>
                    <a:ext uri="{FF2B5EF4-FFF2-40B4-BE49-F238E27FC236}">
                      <a16:creationId xmlns:a16="http://schemas.microsoft.com/office/drawing/2014/main" id="{F9505A31-E190-4D67-9166-E4E2BD3B90F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2181565" y="8750863"/>
                  <a:ext cx="244048" cy="23864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210" name="Группа 209">
                <a:extLst>
                  <a:ext uri="{FF2B5EF4-FFF2-40B4-BE49-F238E27FC236}">
                    <a16:creationId xmlns:a16="http://schemas.microsoft.com/office/drawing/2014/main" id="{74FADEB7-684F-4895-9D29-DD725E071A1A}"/>
                  </a:ext>
                </a:extLst>
              </p:cNvPr>
              <p:cNvGrpSpPr/>
              <p:nvPr/>
            </p:nvGrpSpPr>
            <p:grpSpPr>
              <a:xfrm>
                <a:off x="6291611" y="3734711"/>
                <a:ext cx="812414" cy="1244774"/>
                <a:chOff x="2682081" y="8444002"/>
                <a:chExt cx="812414" cy="1244774"/>
              </a:xfrm>
            </p:grpSpPr>
            <p:sp>
              <p:nvSpPr>
                <p:cNvPr id="222" name="Прямоугольник: скругленные углы 29_1">
                  <a:extLst>
                    <a:ext uri="{FF2B5EF4-FFF2-40B4-BE49-F238E27FC236}">
                      <a16:creationId xmlns:a16="http://schemas.microsoft.com/office/drawing/2014/main" id="{342776FA-8AE7-4B7A-B06C-A896FB6AEDD9}"/>
                    </a:ext>
                  </a:extLst>
                </p:cNvPr>
                <p:cNvSpPr/>
                <p:nvPr/>
              </p:nvSpPr>
              <p:spPr>
                <a:xfrm>
                  <a:off x="2682081" y="8660031"/>
                  <a:ext cx="812414" cy="1028745"/>
                </a:xfrm>
                <a:custGeom>
                  <a:avLst>
                    <a:gd name="f0" fmla="val 984"/>
                  </a:avLst>
                  <a:gdLst>
                    <a:gd name="f1" fmla="val 10800000"/>
                    <a:gd name="f2" fmla="val 5400000"/>
                    <a:gd name="f3" fmla="val 1620000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val 45"/>
                    <a:gd name="f10" fmla="val 10800"/>
                    <a:gd name="f11" fmla="val -2147483647"/>
                    <a:gd name="f12" fmla="val 2147483647"/>
                    <a:gd name="f13" fmla="abs f4"/>
                    <a:gd name="f14" fmla="abs f5"/>
                    <a:gd name="f15" fmla="abs f6"/>
                    <a:gd name="f16" fmla="*/ f8 1 180"/>
                    <a:gd name="f17" fmla="pin 0 f0 10800"/>
                    <a:gd name="f18" fmla="+- 0 0 f2"/>
                    <a:gd name="f19" fmla="?: f13 f4 1"/>
                    <a:gd name="f20" fmla="?: f14 f5 1"/>
                    <a:gd name="f21" fmla="?: f15 f6 1"/>
                    <a:gd name="f22" fmla="*/ f9 f16 1"/>
                    <a:gd name="f23" fmla="+- f7 f17 0"/>
                    <a:gd name="f24" fmla="*/ f19 1 21600"/>
                    <a:gd name="f25" fmla="*/ f20 1 21600"/>
                    <a:gd name="f26" fmla="*/ 21600 f19 1"/>
                    <a:gd name="f27" fmla="*/ 21600 f20 1"/>
                    <a:gd name="f28" fmla="+- 0 0 f22"/>
                    <a:gd name="f29" fmla="min f25 f24"/>
                    <a:gd name="f30" fmla="*/ f26 1 f21"/>
                    <a:gd name="f31" fmla="*/ f27 1 f21"/>
                    <a:gd name="f32" fmla="*/ f28 f1 1"/>
                    <a:gd name="f33" fmla="*/ f32 1 f8"/>
                    <a:gd name="f34" fmla="+- f31 0 f17"/>
                    <a:gd name="f35" fmla="+- f30 0 f17"/>
                    <a:gd name="f36" fmla="*/ f17 f29 1"/>
                    <a:gd name="f37" fmla="*/ f7 f29 1"/>
                    <a:gd name="f38" fmla="*/ f23 f29 1"/>
                    <a:gd name="f39" fmla="*/ f31 f29 1"/>
                    <a:gd name="f40" fmla="*/ f30 f29 1"/>
                    <a:gd name="f41" fmla="+- f33 0 f2"/>
                    <a:gd name="f42" fmla="+- f37 0 f38"/>
                    <a:gd name="f43" fmla="+- f38 0 f37"/>
                    <a:gd name="f44" fmla="*/ f34 f29 1"/>
                    <a:gd name="f45" fmla="*/ f35 f29 1"/>
                    <a:gd name="f46" fmla="cos 1 f41"/>
                    <a:gd name="f47" fmla="abs f42"/>
                    <a:gd name="f48" fmla="abs f43"/>
                    <a:gd name="f49" fmla="?: f42 f18 f2"/>
                    <a:gd name="f50" fmla="?: f42 f2 f18"/>
                    <a:gd name="f51" fmla="?: f42 f3 f2"/>
                    <a:gd name="f52" fmla="?: f42 f2 f3"/>
                    <a:gd name="f53" fmla="+- f39 0 f44"/>
                    <a:gd name="f54" fmla="?: f43 f18 f2"/>
                    <a:gd name="f55" fmla="?: f43 f2 f18"/>
                    <a:gd name="f56" fmla="+- f40 0 f45"/>
                    <a:gd name="f57" fmla="+- f44 0 f39"/>
                    <a:gd name="f58" fmla="+- f45 0 f40"/>
                    <a:gd name="f59" fmla="?: f42 0 f1"/>
                    <a:gd name="f60" fmla="?: f42 f1 0"/>
                    <a:gd name="f61" fmla="+- 0 0 f46"/>
                    <a:gd name="f62" fmla="?: f42 f52 f51"/>
                    <a:gd name="f63" fmla="?: f42 f51 f52"/>
                    <a:gd name="f64" fmla="?: f43 f50 f49"/>
                    <a:gd name="f65" fmla="abs f53"/>
                    <a:gd name="f66" fmla="?: f53 0 f1"/>
                    <a:gd name="f67" fmla="?: f53 f1 0"/>
                    <a:gd name="f68" fmla="?: f53 f54 f55"/>
                    <a:gd name="f69" fmla="abs f56"/>
                    <a:gd name="f70" fmla="abs f57"/>
                    <a:gd name="f71" fmla="?: f56 f18 f2"/>
                    <a:gd name="f72" fmla="?: f56 f2 f18"/>
                    <a:gd name="f73" fmla="?: f56 f3 f2"/>
                    <a:gd name="f74" fmla="?: f56 f2 f3"/>
                    <a:gd name="f75" fmla="abs f58"/>
                    <a:gd name="f76" fmla="?: f58 f18 f2"/>
                    <a:gd name="f77" fmla="?: f58 f2 f18"/>
                    <a:gd name="f78" fmla="?: f58 f60 f59"/>
                    <a:gd name="f79" fmla="?: f58 f59 f60"/>
                    <a:gd name="f80" fmla="*/ f17 f61 1"/>
                    <a:gd name="f81" fmla="?: f43 f63 f62"/>
                    <a:gd name="f82" fmla="?: f43 f67 f66"/>
                    <a:gd name="f83" fmla="?: f43 f66 f67"/>
                    <a:gd name="f84" fmla="?: f56 f74 f73"/>
                    <a:gd name="f85" fmla="?: f56 f73 f74"/>
                    <a:gd name="f86" fmla="?: f57 f72 f71"/>
                    <a:gd name="f87" fmla="?: f42 f78 f79"/>
                    <a:gd name="f88" fmla="?: f42 f76 f77"/>
                    <a:gd name="f89" fmla="*/ f80 3163 1"/>
                    <a:gd name="f90" fmla="?: f53 f82 f83"/>
                    <a:gd name="f91" fmla="?: f57 f85 f84"/>
                    <a:gd name="f92" fmla="*/ f89 1 7636"/>
                    <a:gd name="f93" fmla="+- f7 f92 0"/>
                    <a:gd name="f94" fmla="+- f30 0 f92"/>
                    <a:gd name="f95" fmla="+- f31 0 f92"/>
                    <a:gd name="f96" fmla="*/ f93 f29 1"/>
                    <a:gd name="f97" fmla="*/ f94 f29 1"/>
                    <a:gd name="f98" fmla="*/ f95 f29 1"/>
                  </a:gdLst>
                  <a:ahLst>
                    <a:ahXY gdRefX="f0" minX="f7" maxX="f10">
                      <a:pos x="f36" y="f37"/>
                    </a:ahXY>
                  </a:ahLst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f96" t="f96" r="f97" b="f98"/>
                  <a:pathLst>
                    <a:path>
                      <a:moveTo>
                        <a:pt x="f38" y="f37"/>
                      </a:moveTo>
                      <a:arcTo wR="f47" hR="f48" stAng="f81" swAng="f64"/>
                      <a:lnTo>
                        <a:pt x="f37" y="f44"/>
                      </a:lnTo>
                      <a:arcTo wR="f48" hR="f65" stAng="f90" swAng="f68"/>
                      <a:lnTo>
                        <a:pt x="f45" y="f39"/>
                      </a:lnTo>
                      <a:arcTo wR="f69" hR="f70" stAng="f91" swAng="f86"/>
                      <a:lnTo>
                        <a:pt x="f40" y="f38"/>
                      </a:lnTo>
                      <a:arcTo wR="f75" hR="f47" stAng="f87" swAng="f88"/>
                      <a:close/>
                    </a:path>
                  </a:pathLst>
                </a:custGeom>
                <a:solidFill>
                  <a:srgbClr val="FFFFFF"/>
                </a:solidFill>
                <a:ln w="6480">
                  <a:noFill/>
                  <a:prstDash val="solid"/>
                  <a:miter/>
                </a:ln>
                <a:effectLst>
                  <a:outerShdw blurRad="177800" algn="tl" rotWithShape="0">
                    <a:schemeClr val="accent5">
                      <a:lumMod val="50000"/>
                      <a:alpha val="30000"/>
                    </a:schemeClr>
                  </a:outerShdw>
                </a:effectLst>
              </p:spPr>
              <p:txBody>
                <a:bodyPr vert="horz" wrap="square" lIns="91428" tIns="91428" rIns="91428" bIns="91428" anchor="ctr" anchorCtr="0" compatLnSpc="0">
                  <a:noAutofit/>
                </a:bodyPr>
                <a:lstStyle/>
                <a:p>
                  <a:pPr rtl="0" hangingPunct="0"/>
                  <a:endParaRPr lang="ru-RU" sz="1600" kern="1200" dirty="0">
                    <a:latin typeface="Rubik Medium" pitchFamily="2"/>
                    <a:ea typeface="Noto Sans CJK SC" pitchFamily="2"/>
                    <a:cs typeface="Lohit Devanagari" pitchFamily="2"/>
                  </a:endParaRPr>
                </a:p>
              </p:txBody>
            </p:sp>
            <p:sp>
              <p:nvSpPr>
                <p:cNvPr id="223" name="Заголовок 3_8">
                  <a:extLst>
                    <a:ext uri="{FF2B5EF4-FFF2-40B4-BE49-F238E27FC236}">
                      <a16:creationId xmlns:a16="http://schemas.microsoft.com/office/drawing/2014/main" id="{B0F7B025-B143-481B-8C9A-6A425F15FCB1}"/>
                    </a:ext>
                  </a:extLst>
                </p:cNvPr>
                <p:cNvSpPr txBox="1"/>
                <p:nvPr/>
              </p:nvSpPr>
              <p:spPr>
                <a:xfrm>
                  <a:off x="2731394" y="8444002"/>
                  <a:ext cx="714147" cy="20301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horz" wrap="square" lIns="0" tIns="45714" rIns="0" bIns="45714" anchor="ctr" anchorCtr="1" compatLnSpc="0">
                  <a:noAutofit/>
                </a:bodyPr>
                <a:lstStyle/>
                <a:p>
                  <a:pPr algn="ctr" rtl="0">
                    <a:lnSpc>
                      <a:spcPct val="90000"/>
                    </a:lnSpc>
                    <a:defRPr lang="ru-RU"/>
                  </a:pPr>
                  <a:r>
                    <a:rPr lang="en-US" sz="800" kern="1200" dirty="0">
                      <a:solidFill>
                        <a:srgbClr val="000000"/>
                      </a:solidFill>
                      <a:latin typeface="Rubik Medium" panose="00000600000000000000" pitchFamily="2" charset="-79"/>
                      <a:ea typeface="Open Sans Extrabold" pitchFamily="34"/>
                      <a:cs typeface="Rubik Medium" panose="00000600000000000000" pitchFamily="2" charset="-79"/>
                    </a:rPr>
                    <a:t>MDM\EMM</a:t>
                  </a:r>
                </a:p>
              </p:txBody>
            </p:sp>
            <p:pic>
              <p:nvPicPr>
                <p:cNvPr id="224" name="Рисунок 262_0">
                  <a:extLst>
                    <a:ext uri="{FF2B5EF4-FFF2-40B4-BE49-F238E27FC236}">
                      <a16:creationId xmlns:a16="http://schemas.microsoft.com/office/drawing/2014/main" id="{C30586A1-A095-4D1D-9FAD-1FE52273E62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2962844" y="9369320"/>
                  <a:ext cx="251247" cy="23145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25" name="Рисунок 264_0">
                  <a:extLst>
                    <a:ext uri="{FF2B5EF4-FFF2-40B4-BE49-F238E27FC236}">
                      <a16:creationId xmlns:a16="http://schemas.microsoft.com/office/drawing/2014/main" id="{DB3480E3-381F-4546-AA72-76CE075DD52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2958885" y="8751403"/>
                  <a:ext cx="271045" cy="268454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26" name="Рисунок 265_0">
                  <a:extLst>
                    <a:ext uri="{FF2B5EF4-FFF2-40B4-BE49-F238E27FC236}">
                      <a16:creationId xmlns:a16="http://schemas.microsoft.com/office/drawing/2014/main" id="{8E07583A-759B-4C97-9919-708C1E67D8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2959245" y="9046302"/>
                  <a:ext cx="267805" cy="268454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211" name="Группа 210">
                <a:extLst>
                  <a:ext uri="{FF2B5EF4-FFF2-40B4-BE49-F238E27FC236}">
                    <a16:creationId xmlns:a16="http://schemas.microsoft.com/office/drawing/2014/main" id="{3DBF95EB-904C-439D-BB71-D8B6F05AC3FF}"/>
                  </a:ext>
                </a:extLst>
              </p:cNvPr>
              <p:cNvGrpSpPr/>
              <p:nvPr/>
            </p:nvGrpSpPr>
            <p:grpSpPr>
              <a:xfrm>
                <a:off x="5053371" y="5088957"/>
                <a:ext cx="2050656" cy="1136515"/>
                <a:chOff x="1443841" y="9861117"/>
                <a:chExt cx="2050656" cy="1136515"/>
              </a:xfrm>
            </p:grpSpPr>
            <p:sp>
              <p:nvSpPr>
                <p:cNvPr id="212" name="Заголовок 3_9">
                  <a:extLst>
                    <a:ext uri="{FF2B5EF4-FFF2-40B4-BE49-F238E27FC236}">
                      <a16:creationId xmlns:a16="http://schemas.microsoft.com/office/drawing/2014/main" id="{AF01A368-1D39-4A38-848A-02C0294D6046}"/>
                    </a:ext>
                  </a:extLst>
                </p:cNvPr>
                <p:cNvSpPr txBox="1"/>
                <p:nvPr/>
              </p:nvSpPr>
              <p:spPr>
                <a:xfrm>
                  <a:off x="1443841" y="9861117"/>
                  <a:ext cx="2047056" cy="2026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horz" wrap="square" lIns="0" tIns="45714" rIns="0" bIns="45714" anchor="ctr" anchorCtr="1" compatLnSpc="0">
                  <a:noAutofit/>
                </a:bodyPr>
                <a:lstStyle/>
                <a:p>
                  <a:pPr rtl="0">
                    <a:lnSpc>
                      <a:spcPct val="90000"/>
                    </a:lnSpc>
                    <a:defRPr lang="ru-RU"/>
                  </a:pPr>
                  <a:r>
                    <a:rPr lang="ru-RU" sz="800" kern="1200" dirty="0">
                      <a:solidFill>
                        <a:srgbClr val="000000"/>
                      </a:solidFill>
                      <a:latin typeface="Rubik Medium" panose="00000600000000000000" pitchFamily="2" charset="-79"/>
                      <a:ea typeface="Open Sans Extrabold" pitchFamily="34"/>
                      <a:cs typeface="Rubik Medium" panose="00000600000000000000" pitchFamily="2" charset="-79"/>
                    </a:rPr>
                    <a:t>Файловое хранилище,  навигация, …</a:t>
                  </a:r>
                </a:p>
              </p:txBody>
            </p:sp>
            <p:sp>
              <p:nvSpPr>
                <p:cNvPr id="213" name="Прямоугольник: скругленные углы 29_6">
                  <a:extLst>
                    <a:ext uri="{FF2B5EF4-FFF2-40B4-BE49-F238E27FC236}">
                      <a16:creationId xmlns:a16="http://schemas.microsoft.com/office/drawing/2014/main" id="{2B1C7F21-8052-4A83-900D-9D23FDE56E68}"/>
                    </a:ext>
                  </a:extLst>
                </p:cNvPr>
                <p:cNvSpPr/>
                <p:nvPr/>
              </p:nvSpPr>
              <p:spPr>
                <a:xfrm>
                  <a:off x="1447441" y="10060673"/>
                  <a:ext cx="2047056" cy="936959"/>
                </a:xfrm>
                <a:custGeom>
                  <a:avLst>
                    <a:gd name="f0" fmla="val 984"/>
                  </a:avLst>
                  <a:gdLst>
                    <a:gd name="f1" fmla="val 10800000"/>
                    <a:gd name="f2" fmla="val 5400000"/>
                    <a:gd name="f3" fmla="val 1620000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val 45"/>
                    <a:gd name="f10" fmla="val 10800"/>
                    <a:gd name="f11" fmla="val -2147483647"/>
                    <a:gd name="f12" fmla="val 2147483647"/>
                    <a:gd name="f13" fmla="abs f4"/>
                    <a:gd name="f14" fmla="abs f5"/>
                    <a:gd name="f15" fmla="abs f6"/>
                    <a:gd name="f16" fmla="*/ f8 1 180"/>
                    <a:gd name="f17" fmla="pin 0 f0 10800"/>
                    <a:gd name="f18" fmla="+- 0 0 f2"/>
                    <a:gd name="f19" fmla="?: f13 f4 1"/>
                    <a:gd name="f20" fmla="?: f14 f5 1"/>
                    <a:gd name="f21" fmla="?: f15 f6 1"/>
                    <a:gd name="f22" fmla="*/ f9 f16 1"/>
                    <a:gd name="f23" fmla="+- f7 f17 0"/>
                    <a:gd name="f24" fmla="*/ f19 1 21600"/>
                    <a:gd name="f25" fmla="*/ f20 1 21600"/>
                    <a:gd name="f26" fmla="*/ 21600 f19 1"/>
                    <a:gd name="f27" fmla="*/ 21600 f20 1"/>
                    <a:gd name="f28" fmla="+- 0 0 f22"/>
                    <a:gd name="f29" fmla="min f25 f24"/>
                    <a:gd name="f30" fmla="*/ f26 1 f21"/>
                    <a:gd name="f31" fmla="*/ f27 1 f21"/>
                    <a:gd name="f32" fmla="*/ f28 f1 1"/>
                    <a:gd name="f33" fmla="*/ f32 1 f8"/>
                    <a:gd name="f34" fmla="+- f31 0 f17"/>
                    <a:gd name="f35" fmla="+- f30 0 f17"/>
                    <a:gd name="f36" fmla="*/ f17 f29 1"/>
                    <a:gd name="f37" fmla="*/ f7 f29 1"/>
                    <a:gd name="f38" fmla="*/ f23 f29 1"/>
                    <a:gd name="f39" fmla="*/ f31 f29 1"/>
                    <a:gd name="f40" fmla="*/ f30 f29 1"/>
                    <a:gd name="f41" fmla="+- f33 0 f2"/>
                    <a:gd name="f42" fmla="+- f37 0 f38"/>
                    <a:gd name="f43" fmla="+- f38 0 f37"/>
                    <a:gd name="f44" fmla="*/ f34 f29 1"/>
                    <a:gd name="f45" fmla="*/ f35 f29 1"/>
                    <a:gd name="f46" fmla="cos 1 f41"/>
                    <a:gd name="f47" fmla="abs f42"/>
                    <a:gd name="f48" fmla="abs f43"/>
                    <a:gd name="f49" fmla="?: f42 f18 f2"/>
                    <a:gd name="f50" fmla="?: f42 f2 f18"/>
                    <a:gd name="f51" fmla="?: f42 f3 f2"/>
                    <a:gd name="f52" fmla="?: f42 f2 f3"/>
                    <a:gd name="f53" fmla="+- f39 0 f44"/>
                    <a:gd name="f54" fmla="?: f43 f18 f2"/>
                    <a:gd name="f55" fmla="?: f43 f2 f18"/>
                    <a:gd name="f56" fmla="+- f40 0 f45"/>
                    <a:gd name="f57" fmla="+- f44 0 f39"/>
                    <a:gd name="f58" fmla="+- f45 0 f40"/>
                    <a:gd name="f59" fmla="?: f42 0 f1"/>
                    <a:gd name="f60" fmla="?: f42 f1 0"/>
                    <a:gd name="f61" fmla="+- 0 0 f46"/>
                    <a:gd name="f62" fmla="?: f42 f52 f51"/>
                    <a:gd name="f63" fmla="?: f42 f51 f52"/>
                    <a:gd name="f64" fmla="?: f43 f50 f49"/>
                    <a:gd name="f65" fmla="abs f53"/>
                    <a:gd name="f66" fmla="?: f53 0 f1"/>
                    <a:gd name="f67" fmla="?: f53 f1 0"/>
                    <a:gd name="f68" fmla="?: f53 f54 f55"/>
                    <a:gd name="f69" fmla="abs f56"/>
                    <a:gd name="f70" fmla="abs f57"/>
                    <a:gd name="f71" fmla="?: f56 f18 f2"/>
                    <a:gd name="f72" fmla="?: f56 f2 f18"/>
                    <a:gd name="f73" fmla="?: f56 f3 f2"/>
                    <a:gd name="f74" fmla="?: f56 f2 f3"/>
                    <a:gd name="f75" fmla="abs f58"/>
                    <a:gd name="f76" fmla="?: f58 f18 f2"/>
                    <a:gd name="f77" fmla="?: f58 f2 f18"/>
                    <a:gd name="f78" fmla="?: f58 f60 f59"/>
                    <a:gd name="f79" fmla="?: f58 f59 f60"/>
                    <a:gd name="f80" fmla="*/ f17 f61 1"/>
                    <a:gd name="f81" fmla="?: f43 f63 f62"/>
                    <a:gd name="f82" fmla="?: f43 f67 f66"/>
                    <a:gd name="f83" fmla="?: f43 f66 f67"/>
                    <a:gd name="f84" fmla="?: f56 f74 f73"/>
                    <a:gd name="f85" fmla="?: f56 f73 f74"/>
                    <a:gd name="f86" fmla="?: f57 f72 f71"/>
                    <a:gd name="f87" fmla="?: f42 f78 f79"/>
                    <a:gd name="f88" fmla="?: f42 f76 f77"/>
                    <a:gd name="f89" fmla="*/ f80 3163 1"/>
                    <a:gd name="f90" fmla="?: f53 f82 f83"/>
                    <a:gd name="f91" fmla="?: f57 f85 f84"/>
                    <a:gd name="f92" fmla="*/ f89 1 7636"/>
                    <a:gd name="f93" fmla="+- f7 f92 0"/>
                    <a:gd name="f94" fmla="+- f30 0 f92"/>
                    <a:gd name="f95" fmla="+- f31 0 f92"/>
                    <a:gd name="f96" fmla="*/ f93 f29 1"/>
                    <a:gd name="f97" fmla="*/ f94 f29 1"/>
                    <a:gd name="f98" fmla="*/ f95 f29 1"/>
                  </a:gdLst>
                  <a:ahLst>
                    <a:ahXY gdRefX="f0" minX="f7" maxX="f10">
                      <a:pos x="f36" y="f37"/>
                    </a:ahXY>
                  </a:ahLst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f96" t="f96" r="f97" b="f98"/>
                  <a:pathLst>
                    <a:path>
                      <a:moveTo>
                        <a:pt x="f38" y="f37"/>
                      </a:moveTo>
                      <a:arcTo wR="f47" hR="f48" stAng="f81" swAng="f64"/>
                      <a:lnTo>
                        <a:pt x="f37" y="f44"/>
                      </a:lnTo>
                      <a:arcTo wR="f48" hR="f65" stAng="f90" swAng="f68"/>
                      <a:lnTo>
                        <a:pt x="f45" y="f39"/>
                      </a:lnTo>
                      <a:arcTo wR="f69" hR="f70" stAng="f91" swAng="f86"/>
                      <a:lnTo>
                        <a:pt x="f40" y="f38"/>
                      </a:lnTo>
                      <a:arcTo wR="f75" hR="f47" stAng="f87" swAng="f88"/>
                      <a:close/>
                    </a:path>
                  </a:pathLst>
                </a:custGeom>
                <a:solidFill>
                  <a:srgbClr val="FFFFFF"/>
                </a:solidFill>
                <a:ln w="6480">
                  <a:noFill/>
                  <a:prstDash val="solid"/>
                  <a:miter/>
                </a:ln>
                <a:effectLst>
                  <a:outerShdw blurRad="177800" algn="tl" rotWithShape="0">
                    <a:schemeClr val="accent5">
                      <a:lumMod val="50000"/>
                      <a:alpha val="30000"/>
                    </a:schemeClr>
                  </a:outerShdw>
                </a:effectLst>
              </p:spPr>
              <p:txBody>
                <a:bodyPr vert="horz" wrap="square" lIns="91428" tIns="91428" rIns="91428" bIns="91428" anchor="ctr" anchorCtr="0" compatLnSpc="0">
                  <a:noAutofit/>
                </a:bodyPr>
                <a:lstStyle/>
                <a:p>
                  <a:pPr rtl="0" hangingPunct="0"/>
                  <a:endParaRPr lang="ru-RU" sz="1600" kern="1200">
                    <a:latin typeface="Rubik Medium" pitchFamily="2"/>
                    <a:ea typeface="Noto Sans CJK SC" pitchFamily="2"/>
                    <a:cs typeface="Lohit Devanagari" pitchFamily="2"/>
                  </a:endParaRPr>
                </a:p>
              </p:txBody>
            </p:sp>
            <p:pic>
              <p:nvPicPr>
                <p:cNvPr id="214" name="Рисунок 300_0">
                  <a:extLst>
                    <a:ext uri="{FF2B5EF4-FFF2-40B4-BE49-F238E27FC236}">
                      <a16:creationId xmlns:a16="http://schemas.microsoft.com/office/drawing/2014/main" id="{55D49A86-31AB-4985-A031-07066A4840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2078379" y="10199919"/>
                  <a:ext cx="238649" cy="23864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15" name="Рисунок 296_0">
                  <a:extLst>
                    <a:ext uri="{FF2B5EF4-FFF2-40B4-BE49-F238E27FC236}">
                      <a16:creationId xmlns:a16="http://schemas.microsoft.com/office/drawing/2014/main" id="{7054D4F5-1F1D-4D9F-8EB3-D77BE29259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3115045" y="10665216"/>
                  <a:ext cx="281124" cy="9610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16" name="Рисунок 295_0">
                  <a:extLst>
                    <a:ext uri="{FF2B5EF4-FFF2-40B4-BE49-F238E27FC236}">
                      <a16:creationId xmlns:a16="http://schemas.microsoft.com/office/drawing/2014/main" id="{47FD30F2-459F-4C11-AF6C-8FCFCB40A73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2045" t="-5833" r="65849" b="-6218"/>
                <a:stretch/>
              </p:blipFill>
              <p:spPr>
                <a:xfrm>
                  <a:off x="2594500" y="10605464"/>
                  <a:ext cx="227130" cy="215612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17" name="Рисунок 293_0">
                  <a:extLst>
                    <a:ext uri="{FF2B5EF4-FFF2-40B4-BE49-F238E27FC236}">
                      <a16:creationId xmlns:a16="http://schemas.microsoft.com/office/drawing/2014/main" id="{D93ECA0B-BB4D-4D83-80D4-24314070160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2057501" y="10577208"/>
                  <a:ext cx="280404" cy="272124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18" name="Рисунок 291_0">
                  <a:extLst>
                    <a:ext uri="{FF2B5EF4-FFF2-40B4-BE49-F238E27FC236}">
                      <a16:creationId xmlns:a16="http://schemas.microsoft.com/office/drawing/2014/main" id="{D86C8FE1-B87F-4FB5-BD24-785CD9239CC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3113964" y="10185341"/>
                  <a:ext cx="281124" cy="26780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19" name="Рисунок 289_0">
                  <a:extLst>
                    <a:ext uri="{FF2B5EF4-FFF2-40B4-BE49-F238E27FC236}">
                      <a16:creationId xmlns:a16="http://schemas.microsoft.com/office/drawing/2014/main" id="{9582ADE8-6C11-419F-90DB-566345B9CAE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1601321" y="10578288"/>
                  <a:ext cx="271765" cy="269964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20" name="Рисунок 287_0">
                  <a:extLst>
                    <a:ext uri="{FF2B5EF4-FFF2-40B4-BE49-F238E27FC236}">
                      <a16:creationId xmlns:a16="http://schemas.microsoft.com/office/drawing/2014/main" id="{634E0952-C179-4701-A739-F1855436435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598981" y="10188041"/>
                  <a:ext cx="276444" cy="26240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21" name="Рисунок 300_0">
                  <a:extLst>
                    <a:ext uri="{FF2B5EF4-FFF2-40B4-BE49-F238E27FC236}">
                      <a16:creationId xmlns:a16="http://schemas.microsoft.com/office/drawing/2014/main" id="{51336BCD-9C86-4F3B-B612-40D30C73B77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2495092" y="10264086"/>
                  <a:ext cx="425945" cy="76624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51" name="Группа 150">
              <a:extLst>
                <a:ext uri="{FF2B5EF4-FFF2-40B4-BE49-F238E27FC236}">
                  <a16:creationId xmlns:a16="http://schemas.microsoft.com/office/drawing/2014/main" id="{C610079F-1BE8-434B-8603-C00BF7487C7B}"/>
                </a:ext>
              </a:extLst>
            </p:cNvPr>
            <p:cNvGrpSpPr/>
            <p:nvPr/>
          </p:nvGrpSpPr>
          <p:grpSpPr>
            <a:xfrm>
              <a:off x="8923531" y="3196649"/>
              <a:ext cx="2258928" cy="3191933"/>
              <a:chOff x="9339565" y="3196649"/>
              <a:chExt cx="2258928" cy="3191933"/>
            </a:xfrm>
          </p:grpSpPr>
          <p:sp>
            <p:nvSpPr>
              <p:cNvPr id="153" name="Текст 5">
                <a:extLst>
                  <a:ext uri="{FF2B5EF4-FFF2-40B4-BE49-F238E27FC236}">
                    <a16:creationId xmlns:a16="http://schemas.microsoft.com/office/drawing/2014/main" id="{A3CB1E5B-673B-4A84-A170-644113403F9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39565" y="3196649"/>
                <a:ext cx="2258928" cy="1938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>
                <a:spAutoFit/>
              </a:bodyPr>
              <a:lstStyle>
                <a:lvl1pPr marL="228600" indent="-228600" algn="l" defTabSz="914400">
                  <a:lnSpc>
                    <a:spcPct val="90000"/>
                  </a:lnSpc>
                  <a:spcBef>
                    <a:spcPts val="1000"/>
                  </a:spcBef>
                  <a:buFont typeface="Arial"/>
                  <a:buChar char="•"/>
                  <a:defRPr sz="2800">
                    <a:solidFill>
                      <a:schemeClr val="tx1"/>
                    </a:solidFill>
                    <a:latin typeface="Rubik Light"/>
                    <a:ea typeface="+mn-ea"/>
                    <a:cs typeface="+mn-cs"/>
                  </a:defRPr>
                </a:lvl1pPr>
                <a:lvl2pPr marL="6858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400">
                    <a:solidFill>
                      <a:schemeClr val="tx1"/>
                    </a:solidFill>
                    <a:latin typeface="Rubik Light"/>
                    <a:ea typeface="+mn-ea"/>
                    <a:cs typeface="+mn-cs"/>
                  </a:defRPr>
                </a:lvl2pPr>
                <a:lvl3pPr marL="11430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000">
                    <a:solidFill>
                      <a:schemeClr val="tx1"/>
                    </a:solidFill>
                    <a:latin typeface="Rubik Light"/>
                    <a:ea typeface="+mn-ea"/>
                    <a:cs typeface="+mn-cs"/>
                  </a:defRPr>
                </a:lvl3pPr>
                <a:lvl4pPr marL="16002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>
                    <a:solidFill>
                      <a:schemeClr val="tx1"/>
                    </a:solidFill>
                    <a:latin typeface="Rubik Light"/>
                    <a:ea typeface="+mn-ea"/>
                    <a:cs typeface="+mn-cs"/>
                  </a:defRPr>
                </a:lvl4pPr>
                <a:lvl5pPr marL="20574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>
                    <a:solidFill>
                      <a:schemeClr val="tx1"/>
                    </a:solidFill>
                    <a:latin typeface="Rubik Light"/>
                    <a:ea typeface="+mn-ea"/>
                    <a:cs typeface="+mn-cs"/>
                  </a:defRPr>
                </a:lvl5pPr>
                <a:lvl6pPr marL="25146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hangingPunct="0">
                  <a:spcBef>
                    <a:spcPts val="1502"/>
                  </a:spcBef>
                  <a:buFont typeface="Arial"/>
                  <a:buNone/>
                </a:pPr>
                <a:r>
                  <a:rPr lang="ru-RU" sz="1400" dirty="0">
                    <a:solidFill>
                      <a:srgbClr val="1C24C6"/>
                    </a:solidFill>
                    <a:highlight>
                      <a:scrgbClr r="0" g="0" b="0">
                        <a:alpha val="0"/>
                      </a:scrgbClr>
                    </a:highlight>
                    <a:latin typeface="ALS Hauss Variable" panose="00000500000000000000" pitchFamily="50" charset="0"/>
                    <a:cs typeface="Rubik Bold" panose="00000800000000000000" pitchFamily="2" charset="-79"/>
                  </a:rPr>
                  <a:t>Специализированное ПО</a:t>
                </a:r>
              </a:p>
            </p:txBody>
          </p:sp>
          <p:sp>
            <p:nvSpPr>
              <p:cNvPr id="154" name="Скругленный прямоугольник 125_7">
                <a:extLst>
                  <a:ext uri="{FF2B5EF4-FFF2-40B4-BE49-F238E27FC236}">
                    <a16:creationId xmlns:a16="http://schemas.microsoft.com/office/drawing/2014/main" id="{981EB91C-8B57-47C9-A6F2-C75D6D5E0555}"/>
                  </a:ext>
                </a:extLst>
              </p:cNvPr>
              <p:cNvSpPr/>
              <p:nvPr/>
            </p:nvSpPr>
            <p:spPr>
              <a:xfrm>
                <a:off x="9339565" y="3498991"/>
                <a:ext cx="2258928" cy="2889591"/>
              </a:xfrm>
              <a:custGeom>
                <a:avLst>
                  <a:gd name="f0" fmla="val 1394"/>
                </a:avLst>
                <a:gdLst>
                  <a:gd name="f1" fmla="val 10800000"/>
                  <a:gd name="f2" fmla="val 5400000"/>
                  <a:gd name="f3" fmla="val 1620000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val 45"/>
                  <a:gd name="f10" fmla="val 10800"/>
                  <a:gd name="f11" fmla="val -2147483647"/>
                  <a:gd name="f12" fmla="val 2147483647"/>
                  <a:gd name="f13" fmla="abs f4"/>
                  <a:gd name="f14" fmla="abs f5"/>
                  <a:gd name="f15" fmla="abs f6"/>
                  <a:gd name="f16" fmla="*/ f8 1 180"/>
                  <a:gd name="f17" fmla="pin 0 f0 10800"/>
                  <a:gd name="f18" fmla="+- 0 0 f2"/>
                  <a:gd name="f19" fmla="?: f13 f4 1"/>
                  <a:gd name="f20" fmla="?: f14 f5 1"/>
                  <a:gd name="f21" fmla="?: f15 f6 1"/>
                  <a:gd name="f22" fmla="*/ f9 f16 1"/>
                  <a:gd name="f23" fmla="+- f7 f17 0"/>
                  <a:gd name="f24" fmla="*/ f19 1 21600"/>
                  <a:gd name="f25" fmla="*/ f20 1 21600"/>
                  <a:gd name="f26" fmla="*/ 21600 f19 1"/>
                  <a:gd name="f27" fmla="*/ 21600 f20 1"/>
                  <a:gd name="f28" fmla="+- 0 0 f22"/>
                  <a:gd name="f29" fmla="min f25 f24"/>
                  <a:gd name="f30" fmla="*/ f26 1 f21"/>
                  <a:gd name="f31" fmla="*/ f27 1 f21"/>
                  <a:gd name="f32" fmla="*/ f28 f1 1"/>
                  <a:gd name="f33" fmla="*/ f32 1 f8"/>
                  <a:gd name="f34" fmla="+- f31 0 f17"/>
                  <a:gd name="f35" fmla="+- f30 0 f17"/>
                  <a:gd name="f36" fmla="*/ f17 f29 1"/>
                  <a:gd name="f37" fmla="*/ f7 f29 1"/>
                  <a:gd name="f38" fmla="*/ f23 f29 1"/>
                  <a:gd name="f39" fmla="*/ f31 f29 1"/>
                  <a:gd name="f40" fmla="*/ f30 f29 1"/>
                  <a:gd name="f41" fmla="+- f33 0 f2"/>
                  <a:gd name="f42" fmla="+- f37 0 f38"/>
                  <a:gd name="f43" fmla="+- f38 0 f37"/>
                  <a:gd name="f44" fmla="*/ f34 f29 1"/>
                  <a:gd name="f45" fmla="*/ f35 f29 1"/>
                  <a:gd name="f46" fmla="cos 1 f41"/>
                  <a:gd name="f47" fmla="abs f42"/>
                  <a:gd name="f48" fmla="abs f43"/>
                  <a:gd name="f49" fmla="?: f42 f18 f2"/>
                  <a:gd name="f50" fmla="?: f42 f2 f18"/>
                  <a:gd name="f51" fmla="?: f42 f3 f2"/>
                  <a:gd name="f52" fmla="?: f42 f2 f3"/>
                  <a:gd name="f53" fmla="+- f39 0 f44"/>
                  <a:gd name="f54" fmla="?: f43 f18 f2"/>
                  <a:gd name="f55" fmla="?: f43 f2 f18"/>
                  <a:gd name="f56" fmla="+- f40 0 f45"/>
                  <a:gd name="f57" fmla="+- f44 0 f39"/>
                  <a:gd name="f58" fmla="+- f45 0 f40"/>
                  <a:gd name="f59" fmla="?: f42 0 f1"/>
                  <a:gd name="f60" fmla="?: f42 f1 0"/>
                  <a:gd name="f61" fmla="+- 0 0 f46"/>
                  <a:gd name="f62" fmla="?: f42 f52 f51"/>
                  <a:gd name="f63" fmla="?: f42 f51 f52"/>
                  <a:gd name="f64" fmla="?: f43 f50 f49"/>
                  <a:gd name="f65" fmla="abs f53"/>
                  <a:gd name="f66" fmla="?: f53 0 f1"/>
                  <a:gd name="f67" fmla="?: f53 f1 0"/>
                  <a:gd name="f68" fmla="?: f53 f54 f55"/>
                  <a:gd name="f69" fmla="abs f56"/>
                  <a:gd name="f70" fmla="abs f57"/>
                  <a:gd name="f71" fmla="?: f56 f18 f2"/>
                  <a:gd name="f72" fmla="?: f56 f2 f18"/>
                  <a:gd name="f73" fmla="?: f56 f3 f2"/>
                  <a:gd name="f74" fmla="?: f56 f2 f3"/>
                  <a:gd name="f75" fmla="abs f58"/>
                  <a:gd name="f76" fmla="?: f58 f18 f2"/>
                  <a:gd name="f77" fmla="?: f58 f2 f18"/>
                  <a:gd name="f78" fmla="?: f58 f60 f59"/>
                  <a:gd name="f79" fmla="?: f58 f59 f60"/>
                  <a:gd name="f80" fmla="*/ f17 f61 1"/>
                  <a:gd name="f81" fmla="?: f43 f63 f62"/>
                  <a:gd name="f82" fmla="?: f43 f67 f66"/>
                  <a:gd name="f83" fmla="?: f43 f66 f67"/>
                  <a:gd name="f84" fmla="?: f56 f74 f73"/>
                  <a:gd name="f85" fmla="?: f56 f73 f74"/>
                  <a:gd name="f86" fmla="?: f57 f72 f71"/>
                  <a:gd name="f87" fmla="?: f42 f78 f79"/>
                  <a:gd name="f88" fmla="?: f42 f76 f77"/>
                  <a:gd name="f89" fmla="*/ f80 3163 1"/>
                  <a:gd name="f90" fmla="?: f53 f82 f83"/>
                  <a:gd name="f91" fmla="?: f57 f85 f84"/>
                  <a:gd name="f92" fmla="*/ f89 1 7636"/>
                  <a:gd name="f93" fmla="+- f7 f92 0"/>
                  <a:gd name="f94" fmla="+- f30 0 f92"/>
                  <a:gd name="f95" fmla="+- f31 0 f92"/>
                  <a:gd name="f96" fmla="*/ f93 f29 1"/>
                  <a:gd name="f97" fmla="*/ f94 f29 1"/>
                  <a:gd name="f98" fmla="*/ f95 f29 1"/>
                </a:gdLst>
                <a:ahLst>
                  <a:ahXY gdRefX="f0" minX="f7" maxX="f10">
                    <a:pos x="f36" y="f37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96" t="f96" r="f97" b="f98"/>
                <a:pathLst>
                  <a:path>
                    <a:moveTo>
                      <a:pt x="f38" y="f37"/>
                    </a:moveTo>
                    <a:arcTo wR="f47" hR="f48" stAng="f81" swAng="f64"/>
                    <a:lnTo>
                      <a:pt x="f37" y="f44"/>
                    </a:lnTo>
                    <a:arcTo wR="f48" hR="f65" stAng="f90" swAng="f68"/>
                    <a:lnTo>
                      <a:pt x="f45" y="f39"/>
                    </a:lnTo>
                    <a:arcTo wR="f69" hR="f70" stAng="f91" swAng="f86"/>
                    <a:lnTo>
                      <a:pt x="f40" y="f38"/>
                    </a:lnTo>
                    <a:arcTo wR="f75" hR="f47" stAng="f87" swAng="f88"/>
                    <a:close/>
                  </a:path>
                </a:pathLst>
              </a:custGeom>
              <a:gradFill flip="none" rotWithShape="1">
                <a:gsLst>
                  <a:gs pos="100000">
                    <a:srgbClr val="C1CEED"/>
                  </a:gs>
                  <a:gs pos="0">
                    <a:srgbClr val="E1E7F7">
                      <a:alpha val="2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600" cap="flat">
                <a:noFill/>
                <a:custDash>
                  <a:ds d="100000" sp="100000"/>
                </a:custDash>
                <a:miter/>
              </a:ln>
            </p:spPr>
            <p:txBody>
              <a:bodyPr vert="horz" wrap="square" lIns="91428" tIns="45714" rIns="91428" bIns="45714" anchor="ctr" anchorCtr="1" compatLnSpc="0">
                <a:noAutofit/>
              </a:bodyPr>
              <a:lstStyle/>
              <a:p>
                <a:pPr rtl="0" hangingPunct="0"/>
                <a:endParaRPr lang="ru-RU" sz="1000" kern="1200" dirty="0">
                  <a:latin typeface="Rubik Medium" pitchFamily="2"/>
                  <a:ea typeface="Noto Sans CJK SC" pitchFamily="2"/>
                  <a:cs typeface="Lohit Devanagari" pitchFamily="2"/>
                </a:endParaRPr>
              </a:p>
            </p:txBody>
          </p:sp>
          <p:grpSp>
            <p:nvGrpSpPr>
              <p:cNvPr id="155" name="Группа 154">
                <a:extLst>
                  <a:ext uri="{FF2B5EF4-FFF2-40B4-BE49-F238E27FC236}">
                    <a16:creationId xmlns:a16="http://schemas.microsoft.com/office/drawing/2014/main" id="{37FBEE7D-D8B0-4E9C-9F9D-3819F96303AC}"/>
                  </a:ext>
                </a:extLst>
              </p:cNvPr>
              <p:cNvGrpSpPr/>
              <p:nvPr/>
            </p:nvGrpSpPr>
            <p:grpSpPr>
              <a:xfrm>
                <a:off x="9490940" y="3670197"/>
                <a:ext cx="420288" cy="420288"/>
                <a:chOff x="4132160" y="8173801"/>
                <a:chExt cx="420288" cy="420288"/>
              </a:xfrm>
            </p:grpSpPr>
            <p:sp>
              <p:nvSpPr>
                <p:cNvPr id="201" name="Прямоугольник: скругленные углы 200">
                  <a:extLst>
                    <a:ext uri="{FF2B5EF4-FFF2-40B4-BE49-F238E27FC236}">
                      <a16:creationId xmlns:a16="http://schemas.microsoft.com/office/drawing/2014/main" id="{40EC4B59-3072-4755-91EF-948FD14CB849}"/>
                    </a:ext>
                  </a:extLst>
                </p:cNvPr>
                <p:cNvSpPr/>
                <p:nvPr/>
              </p:nvSpPr>
              <p:spPr>
                <a:xfrm>
                  <a:off x="4132160" y="8173801"/>
                  <a:ext cx="420288" cy="4202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pic>
              <p:nvPicPr>
                <p:cNvPr id="202" name="Рисунок 308_0">
                  <a:extLst>
                    <a:ext uri="{FF2B5EF4-FFF2-40B4-BE49-F238E27FC236}">
                      <a16:creationId xmlns:a16="http://schemas.microsoft.com/office/drawing/2014/main" id="{48051BFC-21F7-4ECE-8298-128D2AB2331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4165194" y="8305227"/>
                  <a:ext cx="363912" cy="16053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56" name="Группа 155">
                <a:extLst>
                  <a:ext uri="{FF2B5EF4-FFF2-40B4-BE49-F238E27FC236}">
                    <a16:creationId xmlns:a16="http://schemas.microsoft.com/office/drawing/2014/main" id="{EE605D21-D94E-453E-B109-E8D1738E944F}"/>
                  </a:ext>
                </a:extLst>
              </p:cNvPr>
              <p:cNvGrpSpPr/>
              <p:nvPr/>
            </p:nvGrpSpPr>
            <p:grpSpPr>
              <a:xfrm>
                <a:off x="10516832" y="4378849"/>
                <a:ext cx="420288" cy="420288"/>
                <a:chOff x="6445482" y="7083497"/>
                <a:chExt cx="420288" cy="420288"/>
              </a:xfrm>
            </p:grpSpPr>
            <p:sp>
              <p:nvSpPr>
                <p:cNvPr id="199" name="Прямоугольник: скругленные углы 198">
                  <a:extLst>
                    <a:ext uri="{FF2B5EF4-FFF2-40B4-BE49-F238E27FC236}">
                      <a16:creationId xmlns:a16="http://schemas.microsoft.com/office/drawing/2014/main" id="{354CBDC5-4CD0-4B9F-8A73-EC1F489C4438}"/>
                    </a:ext>
                  </a:extLst>
                </p:cNvPr>
                <p:cNvSpPr/>
                <p:nvPr/>
              </p:nvSpPr>
              <p:spPr>
                <a:xfrm>
                  <a:off x="6445482" y="7083497"/>
                  <a:ext cx="420288" cy="4202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600" dirty="0"/>
                </a:p>
              </p:txBody>
            </p:sp>
            <p:pic>
              <p:nvPicPr>
                <p:cNvPr id="200" name="Рисунок 309_0">
                  <a:extLst>
                    <a:ext uri="{FF2B5EF4-FFF2-40B4-BE49-F238E27FC236}">
                      <a16:creationId xmlns:a16="http://schemas.microsoft.com/office/drawing/2014/main" id="{8ACA532C-CC03-476F-B8FC-502740AD57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6499578" y="7154657"/>
                  <a:ext cx="302721" cy="288682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57" name="Группа 156">
                <a:extLst>
                  <a:ext uri="{FF2B5EF4-FFF2-40B4-BE49-F238E27FC236}">
                    <a16:creationId xmlns:a16="http://schemas.microsoft.com/office/drawing/2014/main" id="{3F89AC47-E834-428B-9648-984ABF554796}"/>
                  </a:ext>
                </a:extLst>
              </p:cNvPr>
              <p:cNvGrpSpPr/>
              <p:nvPr/>
            </p:nvGrpSpPr>
            <p:grpSpPr>
              <a:xfrm>
                <a:off x="11029778" y="4378849"/>
                <a:ext cx="420288" cy="420288"/>
                <a:chOff x="7042914" y="7083497"/>
                <a:chExt cx="420288" cy="420288"/>
              </a:xfrm>
            </p:grpSpPr>
            <p:sp>
              <p:nvSpPr>
                <p:cNvPr id="197" name="Прямоугольник: скругленные углы 196">
                  <a:extLst>
                    <a:ext uri="{FF2B5EF4-FFF2-40B4-BE49-F238E27FC236}">
                      <a16:creationId xmlns:a16="http://schemas.microsoft.com/office/drawing/2014/main" id="{5FA9DDC7-B7FA-456E-87ED-3E2FA3402041}"/>
                    </a:ext>
                  </a:extLst>
                </p:cNvPr>
                <p:cNvSpPr/>
                <p:nvPr/>
              </p:nvSpPr>
              <p:spPr>
                <a:xfrm>
                  <a:off x="7042914" y="7083497"/>
                  <a:ext cx="420288" cy="4202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600" dirty="0"/>
                </a:p>
              </p:txBody>
            </p:sp>
            <p:pic>
              <p:nvPicPr>
                <p:cNvPr id="198" name="Рисунок 310_0">
                  <a:extLst>
                    <a:ext uri="{FF2B5EF4-FFF2-40B4-BE49-F238E27FC236}">
                      <a16:creationId xmlns:a16="http://schemas.microsoft.com/office/drawing/2014/main" id="{A0C0C649-468F-4DBB-ACDA-C0A594CD76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7085834" y="7141601"/>
                  <a:ext cx="334756" cy="31135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58" name="Группа 157">
                <a:extLst>
                  <a:ext uri="{FF2B5EF4-FFF2-40B4-BE49-F238E27FC236}">
                    <a16:creationId xmlns:a16="http://schemas.microsoft.com/office/drawing/2014/main" id="{DF06FC8F-C5EA-46C2-8069-D688E04D6CAF}"/>
                  </a:ext>
                </a:extLst>
              </p:cNvPr>
              <p:cNvGrpSpPr/>
              <p:nvPr/>
            </p:nvGrpSpPr>
            <p:grpSpPr>
              <a:xfrm>
                <a:off x="9490940" y="4380298"/>
                <a:ext cx="420288" cy="420288"/>
                <a:chOff x="4132160" y="8943668"/>
                <a:chExt cx="420288" cy="420288"/>
              </a:xfrm>
            </p:grpSpPr>
            <p:sp>
              <p:nvSpPr>
                <p:cNvPr id="195" name="Прямоугольник: скругленные углы 194">
                  <a:extLst>
                    <a:ext uri="{FF2B5EF4-FFF2-40B4-BE49-F238E27FC236}">
                      <a16:creationId xmlns:a16="http://schemas.microsoft.com/office/drawing/2014/main" id="{F4D39C53-3007-4B7C-9BBD-A8A55367F0A2}"/>
                    </a:ext>
                  </a:extLst>
                </p:cNvPr>
                <p:cNvSpPr/>
                <p:nvPr/>
              </p:nvSpPr>
              <p:spPr>
                <a:xfrm>
                  <a:off x="4132160" y="8943668"/>
                  <a:ext cx="420288" cy="4202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600" dirty="0"/>
                </a:p>
              </p:txBody>
            </p:sp>
            <p:pic>
              <p:nvPicPr>
                <p:cNvPr id="196" name="Рисунок 312_0" descr="Изображение выглядит как текст, растение, зубчатая передача, векторная графика&#10;&#10;Автоматически созданное описание">
                  <a:extLst>
                    <a:ext uri="{FF2B5EF4-FFF2-40B4-BE49-F238E27FC236}">
                      <a16:creationId xmlns:a16="http://schemas.microsoft.com/office/drawing/2014/main" id="{D86927A4-B50F-4A1D-BD91-E3146C3796E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4176712" y="9004300"/>
                  <a:ext cx="314599" cy="292642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59" name="Группа 158">
                <a:extLst>
                  <a:ext uri="{FF2B5EF4-FFF2-40B4-BE49-F238E27FC236}">
                    <a16:creationId xmlns:a16="http://schemas.microsoft.com/office/drawing/2014/main" id="{B8ACB7EB-62C4-428E-8872-C3012E857FE3}"/>
                  </a:ext>
                </a:extLst>
              </p:cNvPr>
              <p:cNvGrpSpPr/>
              <p:nvPr/>
            </p:nvGrpSpPr>
            <p:grpSpPr>
              <a:xfrm>
                <a:off x="10004178" y="5084834"/>
                <a:ext cx="420288" cy="420288"/>
                <a:chOff x="4729592" y="9687939"/>
                <a:chExt cx="420288" cy="420288"/>
              </a:xfrm>
            </p:grpSpPr>
            <p:sp>
              <p:nvSpPr>
                <p:cNvPr id="193" name="Прямоугольник: скругленные углы 192">
                  <a:extLst>
                    <a:ext uri="{FF2B5EF4-FFF2-40B4-BE49-F238E27FC236}">
                      <a16:creationId xmlns:a16="http://schemas.microsoft.com/office/drawing/2014/main" id="{54250645-D3CA-4DBA-8A55-7CC361C42F4D}"/>
                    </a:ext>
                  </a:extLst>
                </p:cNvPr>
                <p:cNvSpPr/>
                <p:nvPr/>
              </p:nvSpPr>
              <p:spPr>
                <a:xfrm>
                  <a:off x="4729592" y="9687939"/>
                  <a:ext cx="420288" cy="4202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600" dirty="0"/>
                </a:p>
              </p:txBody>
            </p:sp>
            <p:pic>
              <p:nvPicPr>
                <p:cNvPr id="194" name="Рисунок 313_0" descr="Изображение выглядит как текст, часы, закрыть&#10;&#10;Автоматически созданное описание">
                  <a:extLst>
                    <a:ext uri="{FF2B5EF4-FFF2-40B4-BE49-F238E27FC236}">
                      <a16:creationId xmlns:a16="http://schemas.microsoft.com/office/drawing/2014/main" id="{59ADD6DE-095E-4707-9961-7001F2DF19B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776034" y="9764684"/>
                  <a:ext cx="327917" cy="30524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0" name="Группа 159">
                <a:extLst>
                  <a:ext uri="{FF2B5EF4-FFF2-40B4-BE49-F238E27FC236}">
                    <a16:creationId xmlns:a16="http://schemas.microsoft.com/office/drawing/2014/main" id="{9A12335E-1AC3-4FDB-ADCB-8E9CED66445F}"/>
                  </a:ext>
                </a:extLst>
              </p:cNvPr>
              <p:cNvGrpSpPr/>
              <p:nvPr/>
            </p:nvGrpSpPr>
            <p:grpSpPr>
              <a:xfrm>
                <a:off x="10517416" y="5800500"/>
                <a:ext cx="420288" cy="420288"/>
                <a:chOff x="6445482" y="8643117"/>
                <a:chExt cx="420288" cy="420288"/>
              </a:xfrm>
            </p:grpSpPr>
            <p:sp>
              <p:nvSpPr>
                <p:cNvPr id="191" name="Прямоугольник: скругленные углы 190">
                  <a:extLst>
                    <a:ext uri="{FF2B5EF4-FFF2-40B4-BE49-F238E27FC236}">
                      <a16:creationId xmlns:a16="http://schemas.microsoft.com/office/drawing/2014/main" id="{F1784429-2697-435E-A1C2-B971626EB193}"/>
                    </a:ext>
                  </a:extLst>
                </p:cNvPr>
                <p:cNvSpPr/>
                <p:nvPr/>
              </p:nvSpPr>
              <p:spPr>
                <a:xfrm>
                  <a:off x="6445482" y="8643117"/>
                  <a:ext cx="420288" cy="4202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600" dirty="0"/>
                </a:p>
              </p:txBody>
            </p:sp>
            <p:pic>
              <p:nvPicPr>
                <p:cNvPr id="192" name="Рисунок 314_0">
                  <a:extLst>
                    <a:ext uri="{FF2B5EF4-FFF2-40B4-BE49-F238E27FC236}">
                      <a16:creationId xmlns:a16="http://schemas.microsoft.com/office/drawing/2014/main" id="{F8CE2E49-DC88-441B-A723-BC28B42E911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6477621" y="8700347"/>
                  <a:ext cx="324678" cy="302001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1" name="Группа 160">
                <a:extLst>
                  <a:ext uri="{FF2B5EF4-FFF2-40B4-BE49-F238E27FC236}">
                    <a16:creationId xmlns:a16="http://schemas.microsoft.com/office/drawing/2014/main" id="{AB5DC199-D49E-4F74-B25A-1D98738B4911}"/>
                  </a:ext>
                </a:extLst>
              </p:cNvPr>
              <p:cNvGrpSpPr/>
              <p:nvPr/>
            </p:nvGrpSpPr>
            <p:grpSpPr>
              <a:xfrm>
                <a:off x="11030654" y="5800500"/>
                <a:ext cx="420288" cy="420288"/>
                <a:chOff x="7042914" y="8643117"/>
                <a:chExt cx="420288" cy="420288"/>
              </a:xfrm>
            </p:grpSpPr>
            <p:sp>
              <p:nvSpPr>
                <p:cNvPr id="189" name="Прямоугольник: скругленные углы 188">
                  <a:extLst>
                    <a:ext uri="{FF2B5EF4-FFF2-40B4-BE49-F238E27FC236}">
                      <a16:creationId xmlns:a16="http://schemas.microsoft.com/office/drawing/2014/main" id="{1B9CF3D8-4D80-42E0-8CF8-CC81F4056B3D}"/>
                    </a:ext>
                  </a:extLst>
                </p:cNvPr>
                <p:cNvSpPr/>
                <p:nvPr/>
              </p:nvSpPr>
              <p:spPr>
                <a:xfrm>
                  <a:off x="7042914" y="8643117"/>
                  <a:ext cx="420288" cy="4202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600" dirty="0"/>
                </a:p>
              </p:txBody>
            </p:sp>
            <p:pic>
              <p:nvPicPr>
                <p:cNvPr id="190" name="Рисунок 315_0">
                  <a:extLst>
                    <a:ext uri="{FF2B5EF4-FFF2-40B4-BE49-F238E27FC236}">
                      <a16:creationId xmlns:a16="http://schemas.microsoft.com/office/drawing/2014/main" id="{8309530D-7D98-4BDF-BA63-C320D1E96DD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7099671" y="8716794"/>
                  <a:ext cx="304880" cy="28328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2" name="Группа 161">
                <a:extLst>
                  <a:ext uri="{FF2B5EF4-FFF2-40B4-BE49-F238E27FC236}">
                    <a16:creationId xmlns:a16="http://schemas.microsoft.com/office/drawing/2014/main" id="{E2C8567E-8931-4A07-9502-4FEC1BD45770}"/>
                  </a:ext>
                </a:extLst>
              </p:cNvPr>
              <p:cNvGrpSpPr/>
              <p:nvPr/>
            </p:nvGrpSpPr>
            <p:grpSpPr>
              <a:xfrm>
                <a:off x="10517416" y="5084834"/>
                <a:ext cx="420288" cy="420288"/>
                <a:chOff x="6445482" y="7847654"/>
                <a:chExt cx="420288" cy="420288"/>
              </a:xfrm>
            </p:grpSpPr>
            <p:sp>
              <p:nvSpPr>
                <p:cNvPr id="187" name="Прямоугольник: скругленные углы 186">
                  <a:extLst>
                    <a:ext uri="{FF2B5EF4-FFF2-40B4-BE49-F238E27FC236}">
                      <a16:creationId xmlns:a16="http://schemas.microsoft.com/office/drawing/2014/main" id="{FF886E05-1D6D-448F-A90A-F5174ED29558}"/>
                    </a:ext>
                  </a:extLst>
                </p:cNvPr>
                <p:cNvSpPr/>
                <p:nvPr/>
              </p:nvSpPr>
              <p:spPr>
                <a:xfrm>
                  <a:off x="6445482" y="7847654"/>
                  <a:ext cx="420288" cy="4202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600" dirty="0"/>
                </a:p>
              </p:txBody>
            </p:sp>
            <p:pic>
              <p:nvPicPr>
                <p:cNvPr id="188" name="Рисунок 316_0">
                  <a:extLst>
                    <a:ext uri="{FF2B5EF4-FFF2-40B4-BE49-F238E27FC236}">
                      <a16:creationId xmlns:a16="http://schemas.microsoft.com/office/drawing/2014/main" id="{CAE3E514-CC68-40DC-B63F-A1352938429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6485218" y="7910890"/>
                  <a:ext cx="325038" cy="302361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3" name="Группа 162">
                <a:extLst>
                  <a:ext uri="{FF2B5EF4-FFF2-40B4-BE49-F238E27FC236}">
                    <a16:creationId xmlns:a16="http://schemas.microsoft.com/office/drawing/2014/main" id="{BA51BE2E-B30D-4741-8337-AD53F39F093B}"/>
                  </a:ext>
                </a:extLst>
              </p:cNvPr>
              <p:cNvGrpSpPr/>
              <p:nvPr/>
            </p:nvGrpSpPr>
            <p:grpSpPr>
              <a:xfrm>
                <a:off x="11029778" y="3670197"/>
                <a:ext cx="420288" cy="420288"/>
                <a:chOff x="7042914" y="6333516"/>
                <a:chExt cx="420288" cy="420288"/>
              </a:xfrm>
            </p:grpSpPr>
            <p:sp>
              <p:nvSpPr>
                <p:cNvPr id="185" name="Прямоугольник: скругленные углы 184">
                  <a:extLst>
                    <a:ext uri="{FF2B5EF4-FFF2-40B4-BE49-F238E27FC236}">
                      <a16:creationId xmlns:a16="http://schemas.microsoft.com/office/drawing/2014/main" id="{36993C17-8E50-43F5-8807-1001FCCDA5E5}"/>
                    </a:ext>
                  </a:extLst>
                </p:cNvPr>
                <p:cNvSpPr/>
                <p:nvPr/>
              </p:nvSpPr>
              <p:spPr>
                <a:xfrm>
                  <a:off x="7042914" y="6333516"/>
                  <a:ext cx="420288" cy="4202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pic>
              <p:nvPicPr>
                <p:cNvPr id="186" name="Рисунок 317_0" descr="Изображение выглядит как легкий&#10;&#10;Автоматически созданное описание">
                  <a:extLst>
                    <a:ext uri="{FF2B5EF4-FFF2-40B4-BE49-F238E27FC236}">
                      <a16:creationId xmlns:a16="http://schemas.microsoft.com/office/drawing/2014/main" id="{62BEA489-FBBE-486A-8F80-D05712E3D9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7090492" y="6399139"/>
                  <a:ext cx="323238" cy="289042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4" name="Группа 163">
                <a:extLst>
                  <a:ext uri="{FF2B5EF4-FFF2-40B4-BE49-F238E27FC236}">
                    <a16:creationId xmlns:a16="http://schemas.microsoft.com/office/drawing/2014/main" id="{95E64EF7-1C02-4E4C-AC3C-5656D3F0FFC2}"/>
                  </a:ext>
                </a:extLst>
              </p:cNvPr>
              <p:cNvGrpSpPr/>
              <p:nvPr/>
            </p:nvGrpSpPr>
            <p:grpSpPr>
              <a:xfrm>
                <a:off x="11030654" y="5084834"/>
                <a:ext cx="420288" cy="420288"/>
                <a:chOff x="7042914" y="7847654"/>
                <a:chExt cx="420288" cy="420288"/>
              </a:xfrm>
            </p:grpSpPr>
            <p:sp>
              <p:nvSpPr>
                <p:cNvPr id="183" name="Прямоугольник: скругленные углы 182">
                  <a:extLst>
                    <a:ext uri="{FF2B5EF4-FFF2-40B4-BE49-F238E27FC236}">
                      <a16:creationId xmlns:a16="http://schemas.microsoft.com/office/drawing/2014/main" id="{D1C50C46-F3EA-4AEC-BE90-DA72A479DEC4}"/>
                    </a:ext>
                  </a:extLst>
                </p:cNvPr>
                <p:cNvSpPr/>
                <p:nvPr/>
              </p:nvSpPr>
              <p:spPr>
                <a:xfrm>
                  <a:off x="7042914" y="7847654"/>
                  <a:ext cx="420288" cy="4202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600" dirty="0"/>
                </a:p>
              </p:txBody>
            </p:sp>
            <p:pic>
              <p:nvPicPr>
                <p:cNvPr id="184" name="Рисунок 324_0">
                  <a:extLst>
                    <a:ext uri="{FF2B5EF4-FFF2-40B4-BE49-F238E27FC236}">
                      <a16:creationId xmlns:a16="http://schemas.microsoft.com/office/drawing/2014/main" id="{F11EBBBA-8A03-4FFF-BB05-6A483BFF6E9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7112269" y="7917956"/>
                  <a:ext cx="279684" cy="279684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5" name="Группа 164">
                <a:extLst>
                  <a:ext uri="{FF2B5EF4-FFF2-40B4-BE49-F238E27FC236}">
                    <a16:creationId xmlns:a16="http://schemas.microsoft.com/office/drawing/2014/main" id="{2C2E029E-A2E6-40D7-9815-B0BA15327BCD}"/>
                  </a:ext>
                </a:extLst>
              </p:cNvPr>
              <p:cNvGrpSpPr/>
              <p:nvPr/>
            </p:nvGrpSpPr>
            <p:grpSpPr>
              <a:xfrm>
                <a:off x="10004178" y="5800500"/>
                <a:ext cx="420288" cy="420288"/>
                <a:chOff x="4729592" y="10483402"/>
                <a:chExt cx="420288" cy="420288"/>
              </a:xfrm>
            </p:grpSpPr>
            <p:sp>
              <p:nvSpPr>
                <p:cNvPr id="181" name="Прямоугольник: скругленные углы 180">
                  <a:extLst>
                    <a:ext uri="{FF2B5EF4-FFF2-40B4-BE49-F238E27FC236}">
                      <a16:creationId xmlns:a16="http://schemas.microsoft.com/office/drawing/2014/main" id="{09C0728F-34CE-479F-8584-2A55C6BE7B30}"/>
                    </a:ext>
                  </a:extLst>
                </p:cNvPr>
                <p:cNvSpPr/>
                <p:nvPr/>
              </p:nvSpPr>
              <p:spPr>
                <a:xfrm>
                  <a:off x="4729592" y="10483402"/>
                  <a:ext cx="420288" cy="4202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600" dirty="0"/>
                </a:p>
              </p:txBody>
            </p:sp>
            <p:pic>
              <p:nvPicPr>
                <p:cNvPr id="182" name="Рисунок 325_0">
                  <a:extLst>
                    <a:ext uri="{FF2B5EF4-FFF2-40B4-BE49-F238E27FC236}">
                      <a16:creationId xmlns:a16="http://schemas.microsoft.com/office/drawing/2014/main" id="{4C8F53CA-3DB3-43C8-B4B2-51D46FC5B5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4793051" y="10547068"/>
                  <a:ext cx="292956" cy="29295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6" name="Группа 165">
                <a:extLst>
                  <a:ext uri="{FF2B5EF4-FFF2-40B4-BE49-F238E27FC236}">
                    <a16:creationId xmlns:a16="http://schemas.microsoft.com/office/drawing/2014/main" id="{523CD6ED-7883-4DC1-9222-84AB13A2746D}"/>
                  </a:ext>
                </a:extLst>
              </p:cNvPr>
              <p:cNvGrpSpPr/>
              <p:nvPr/>
            </p:nvGrpSpPr>
            <p:grpSpPr>
              <a:xfrm>
                <a:off x="10003886" y="4378849"/>
                <a:ext cx="420288" cy="420288"/>
                <a:chOff x="4729592" y="8923782"/>
                <a:chExt cx="420288" cy="420288"/>
              </a:xfrm>
            </p:grpSpPr>
            <p:sp>
              <p:nvSpPr>
                <p:cNvPr id="179" name="Прямоугольник: скругленные углы 178">
                  <a:extLst>
                    <a:ext uri="{FF2B5EF4-FFF2-40B4-BE49-F238E27FC236}">
                      <a16:creationId xmlns:a16="http://schemas.microsoft.com/office/drawing/2014/main" id="{88A240EE-8DF3-441F-A124-4934B04BDF2A}"/>
                    </a:ext>
                  </a:extLst>
                </p:cNvPr>
                <p:cNvSpPr/>
                <p:nvPr/>
              </p:nvSpPr>
              <p:spPr>
                <a:xfrm>
                  <a:off x="4729592" y="8923782"/>
                  <a:ext cx="420288" cy="4202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600" dirty="0"/>
                </a:p>
              </p:txBody>
            </p:sp>
            <p:pic>
              <p:nvPicPr>
                <p:cNvPr id="180" name="Рисунок 326_0">
                  <a:extLst>
                    <a:ext uri="{FF2B5EF4-FFF2-40B4-BE49-F238E27FC236}">
                      <a16:creationId xmlns:a16="http://schemas.microsoft.com/office/drawing/2014/main" id="{FECBCD30-90B2-4B7B-9E62-B0B905D3423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4809294" y="8988464"/>
                  <a:ext cx="260883" cy="272844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7" name="Группа 166">
                <a:extLst>
                  <a:ext uri="{FF2B5EF4-FFF2-40B4-BE49-F238E27FC236}">
                    <a16:creationId xmlns:a16="http://schemas.microsoft.com/office/drawing/2014/main" id="{91E82737-8494-4424-8F33-9230A300CD95}"/>
                  </a:ext>
                </a:extLst>
              </p:cNvPr>
              <p:cNvGrpSpPr/>
              <p:nvPr/>
            </p:nvGrpSpPr>
            <p:grpSpPr>
              <a:xfrm>
                <a:off x="9490940" y="5800500"/>
                <a:ext cx="420288" cy="420288"/>
                <a:chOff x="4132160" y="10483402"/>
                <a:chExt cx="420288" cy="420288"/>
              </a:xfrm>
            </p:grpSpPr>
            <p:sp>
              <p:nvSpPr>
                <p:cNvPr id="177" name="Прямоугольник: скругленные углы 176">
                  <a:extLst>
                    <a:ext uri="{FF2B5EF4-FFF2-40B4-BE49-F238E27FC236}">
                      <a16:creationId xmlns:a16="http://schemas.microsoft.com/office/drawing/2014/main" id="{9AFC1BFE-0DA7-4B62-9D73-F97B7955AED7}"/>
                    </a:ext>
                  </a:extLst>
                </p:cNvPr>
                <p:cNvSpPr/>
                <p:nvPr/>
              </p:nvSpPr>
              <p:spPr>
                <a:xfrm>
                  <a:off x="4132160" y="10483402"/>
                  <a:ext cx="420288" cy="4202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600" dirty="0"/>
                </a:p>
              </p:txBody>
            </p:sp>
            <p:pic>
              <p:nvPicPr>
                <p:cNvPr id="178" name="Рисунок 329_0">
                  <a:extLst>
                    <a:ext uri="{FF2B5EF4-FFF2-40B4-BE49-F238E27FC236}">
                      <a16:creationId xmlns:a16="http://schemas.microsoft.com/office/drawing/2014/main" id="{6A1D94F0-3B27-4027-97AC-93465C2778F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4188964" y="10551017"/>
                  <a:ext cx="306680" cy="28544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8" name="Группа 167">
                <a:extLst>
                  <a:ext uri="{FF2B5EF4-FFF2-40B4-BE49-F238E27FC236}">
                    <a16:creationId xmlns:a16="http://schemas.microsoft.com/office/drawing/2014/main" id="{DDE50D17-4983-47F9-98B6-ED9BDBE9B00F}"/>
                  </a:ext>
                </a:extLst>
              </p:cNvPr>
              <p:cNvGrpSpPr/>
              <p:nvPr/>
            </p:nvGrpSpPr>
            <p:grpSpPr>
              <a:xfrm>
                <a:off x="10516832" y="3670197"/>
                <a:ext cx="420288" cy="420288"/>
                <a:chOff x="6444776" y="6333516"/>
                <a:chExt cx="420288" cy="420288"/>
              </a:xfrm>
            </p:grpSpPr>
            <p:sp>
              <p:nvSpPr>
                <p:cNvPr id="175" name="Прямоугольник: скругленные углы 174">
                  <a:extLst>
                    <a:ext uri="{FF2B5EF4-FFF2-40B4-BE49-F238E27FC236}">
                      <a16:creationId xmlns:a16="http://schemas.microsoft.com/office/drawing/2014/main" id="{C574528D-DAF6-4AF6-ADA3-F5BF5AF50ED3}"/>
                    </a:ext>
                  </a:extLst>
                </p:cNvPr>
                <p:cNvSpPr/>
                <p:nvPr/>
              </p:nvSpPr>
              <p:spPr>
                <a:xfrm>
                  <a:off x="6444776" y="6333516"/>
                  <a:ext cx="420288" cy="4202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pic>
              <p:nvPicPr>
                <p:cNvPr id="176" name="Рисунок 355_0">
                  <a:extLst>
                    <a:ext uri="{FF2B5EF4-FFF2-40B4-BE49-F238E27FC236}">
                      <a16:creationId xmlns:a16="http://schemas.microsoft.com/office/drawing/2014/main" id="{0948758E-C46C-42C8-AA82-0D18E10DF23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6470170" y="6353590"/>
                  <a:ext cx="382270" cy="38013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9" name="Группа 168">
                <a:extLst>
                  <a:ext uri="{FF2B5EF4-FFF2-40B4-BE49-F238E27FC236}">
                    <a16:creationId xmlns:a16="http://schemas.microsoft.com/office/drawing/2014/main" id="{C09CC283-7D3B-4E6B-AB9D-AF2DE05BBD1E}"/>
                  </a:ext>
                </a:extLst>
              </p:cNvPr>
              <p:cNvGrpSpPr/>
              <p:nvPr/>
            </p:nvGrpSpPr>
            <p:grpSpPr>
              <a:xfrm>
                <a:off x="10003886" y="3670197"/>
                <a:ext cx="420288" cy="420288"/>
                <a:chOff x="4730297" y="8173801"/>
                <a:chExt cx="420288" cy="420288"/>
              </a:xfrm>
            </p:grpSpPr>
            <p:sp>
              <p:nvSpPr>
                <p:cNvPr id="173" name="Прямоугольник: скругленные углы 172">
                  <a:extLst>
                    <a:ext uri="{FF2B5EF4-FFF2-40B4-BE49-F238E27FC236}">
                      <a16:creationId xmlns:a16="http://schemas.microsoft.com/office/drawing/2014/main" id="{CFB44346-D441-43F6-A395-AE502A36D625}"/>
                    </a:ext>
                  </a:extLst>
                </p:cNvPr>
                <p:cNvSpPr/>
                <p:nvPr/>
              </p:nvSpPr>
              <p:spPr>
                <a:xfrm>
                  <a:off x="4730297" y="8173801"/>
                  <a:ext cx="420288" cy="4202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pic>
              <p:nvPicPr>
                <p:cNvPr id="174" name="Рисунок 352_0" descr="Изображение выглядит как текст, керамические изделия, фарфор&#10;&#10;Автоматически созданное описание">
                  <a:extLst>
                    <a:ext uri="{FF2B5EF4-FFF2-40B4-BE49-F238E27FC236}">
                      <a16:creationId xmlns:a16="http://schemas.microsoft.com/office/drawing/2014/main" id="{3BEF363A-CF32-4C21-9533-701BDC45E02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4765575" y="8207659"/>
                  <a:ext cx="350594" cy="3505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70" name="Группа 169">
                <a:extLst>
                  <a:ext uri="{FF2B5EF4-FFF2-40B4-BE49-F238E27FC236}">
                    <a16:creationId xmlns:a16="http://schemas.microsoft.com/office/drawing/2014/main" id="{FCC32C36-C867-464E-87F0-60CAD7F27D40}"/>
                  </a:ext>
                </a:extLst>
              </p:cNvPr>
              <p:cNvGrpSpPr/>
              <p:nvPr/>
            </p:nvGrpSpPr>
            <p:grpSpPr>
              <a:xfrm>
                <a:off x="9490940" y="5090399"/>
                <a:ext cx="420288" cy="420288"/>
                <a:chOff x="4132160" y="9713535"/>
                <a:chExt cx="420288" cy="420288"/>
              </a:xfrm>
            </p:grpSpPr>
            <p:sp>
              <p:nvSpPr>
                <p:cNvPr id="171" name="Прямоугольник: скругленные углы 170">
                  <a:extLst>
                    <a:ext uri="{FF2B5EF4-FFF2-40B4-BE49-F238E27FC236}">
                      <a16:creationId xmlns:a16="http://schemas.microsoft.com/office/drawing/2014/main" id="{4A8BF537-27AF-4059-A269-56336979112A}"/>
                    </a:ext>
                  </a:extLst>
                </p:cNvPr>
                <p:cNvSpPr/>
                <p:nvPr/>
              </p:nvSpPr>
              <p:spPr>
                <a:xfrm>
                  <a:off x="4132160" y="9713535"/>
                  <a:ext cx="420288" cy="4202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600" dirty="0"/>
                </a:p>
              </p:txBody>
            </p:sp>
            <p:pic>
              <p:nvPicPr>
                <p:cNvPr id="172" name="Рисунок 173_2" descr="Изображение выглядит как векторная графика, легкий&#10;&#10;Автоматически созданное описание">
                  <a:extLst>
                    <a:ext uri="{FF2B5EF4-FFF2-40B4-BE49-F238E27FC236}">
                      <a16:creationId xmlns:a16="http://schemas.microsoft.com/office/drawing/2014/main" id="{8880CCC8-07C4-4CC5-B08E-7AECF3D07D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4191110" y="9782722"/>
                  <a:ext cx="298041" cy="279324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sp>
          <p:nvSpPr>
            <p:cNvPr id="152" name="TextBox 144_2">
              <a:extLst>
                <a:ext uri="{FF2B5EF4-FFF2-40B4-BE49-F238E27FC236}">
                  <a16:creationId xmlns:a16="http://schemas.microsoft.com/office/drawing/2014/main" id="{6BE2F9C4-60AF-4ADA-A3E2-1DCE735497F0}"/>
                </a:ext>
              </a:extLst>
            </p:cNvPr>
            <p:cNvSpPr txBox="1"/>
            <p:nvPr/>
          </p:nvSpPr>
          <p:spPr>
            <a:xfrm>
              <a:off x="8382631" y="4550608"/>
              <a:ext cx="553653" cy="78635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28" tIns="45714" rIns="91428" bIns="45714" anchor="ctr" anchorCtr="0" compatLnSpc="0">
              <a:spAutoFit/>
            </a:bodyPr>
            <a:lstStyle/>
            <a:p>
              <a:pPr rtl="0">
                <a:defRPr lang="ru-RU"/>
              </a:pPr>
              <a:r>
                <a:rPr lang="ru-RU" sz="4400" kern="1200" dirty="0">
                  <a:solidFill>
                    <a:srgbClr val="1C24C6"/>
                  </a:solidFill>
                  <a:latin typeface="ALS Hauss Variable Black" panose="00000500000000000000" pitchFamily="50" charset="0"/>
                  <a:ea typeface="Noto Sans CJK SC" pitchFamily="2"/>
                  <a:cs typeface="Rubik Medium" panose="00000600000000000000" pitchFamily="2" charset="-79"/>
                </a:rPr>
                <a:t>+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96C991E-1076-43BD-BB0F-491FEDA83F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66548" y="393025"/>
            <a:ext cx="1534722" cy="148285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3F2FF63-8A8B-4A90-9F0B-B8F475C833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04485" y="394498"/>
            <a:ext cx="1534721" cy="148137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FFFF8D2-1C4E-4D7A-A6CF-FEFA1EB39626}"/>
              </a:ext>
            </a:extLst>
          </p:cNvPr>
          <p:cNvSpPr txBox="1"/>
          <p:nvPr/>
        </p:nvSpPr>
        <p:spPr>
          <a:xfrm>
            <a:off x="252794" y="1412563"/>
            <a:ext cx="698973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000" b="0" i="0" u="none" strike="noStrike" baseline="0" dirty="0">
                <a:solidFill>
                  <a:srgbClr val="068172"/>
                </a:solidFill>
                <a:latin typeface="Rubik-Light"/>
              </a:rPr>
              <a:t>› </a:t>
            </a:r>
            <a:r>
              <a:rPr lang="ru-RU" sz="2000" b="0" i="0" u="none" strike="noStrike" baseline="0" dirty="0" err="1">
                <a:solidFill>
                  <a:srgbClr val="000000"/>
                </a:solidFill>
                <a:latin typeface="Rubik-Light"/>
              </a:rPr>
              <a:t>Мультиплатформенность</a:t>
            </a:r>
            <a:r>
              <a:rPr lang="ru-RU" sz="2000" b="0" i="0" u="none" strike="noStrike" baseline="0" dirty="0">
                <a:solidFill>
                  <a:srgbClr val="000000"/>
                </a:solidFill>
                <a:latin typeface="Rubik-Light"/>
              </a:rPr>
              <a:t> – поддержка </a:t>
            </a:r>
            <a:r>
              <a:rPr lang="en-US" sz="2000" dirty="0">
                <a:solidFill>
                  <a:srgbClr val="000000"/>
                </a:solidFill>
                <a:latin typeface="Rubik-Light"/>
              </a:rPr>
              <a:t>Android</a:t>
            </a:r>
            <a:br>
              <a:rPr lang="ru-RU" sz="2000" b="0" i="0" u="none" strike="noStrike" baseline="0" dirty="0">
                <a:solidFill>
                  <a:srgbClr val="000000"/>
                </a:solidFill>
                <a:latin typeface="Rubik-Light"/>
              </a:rPr>
            </a:br>
            <a:r>
              <a:rPr lang="ru-RU" sz="2000" b="0" i="0" u="none" strike="noStrike" baseline="0" dirty="0">
                <a:solidFill>
                  <a:srgbClr val="000000"/>
                </a:solidFill>
                <a:latin typeface="Rubik-Light"/>
              </a:rPr>
              <a:t> </a:t>
            </a:r>
          </a:p>
          <a:p>
            <a:pPr algn="l"/>
            <a:r>
              <a:rPr lang="ru-RU" sz="2000" b="0" i="0" u="none" strike="noStrike" baseline="0" dirty="0">
                <a:solidFill>
                  <a:srgbClr val="068172"/>
                </a:solidFill>
                <a:latin typeface="Rubik-Light"/>
              </a:rPr>
              <a:t>› </a:t>
            </a:r>
            <a:r>
              <a:rPr lang="en-US" sz="2000" b="0" i="0" u="none" strike="noStrike" baseline="0" dirty="0">
                <a:solidFill>
                  <a:srgbClr val="000000"/>
                </a:solidFill>
                <a:latin typeface="Rubik-Light"/>
              </a:rPr>
              <a:t>Multitenancy </a:t>
            </a:r>
            <a:r>
              <a:rPr lang="ru-RU" sz="2000" b="0" i="0" u="none" strike="noStrike" baseline="0" dirty="0">
                <a:solidFill>
                  <a:srgbClr val="000000"/>
                </a:solidFill>
                <a:latin typeface="Rubik-Light"/>
              </a:rPr>
              <a:t>– один Аврора Центр на несколько организаций</a:t>
            </a:r>
          </a:p>
          <a:p>
            <a:pPr algn="l"/>
            <a:endParaRPr lang="ru-RU" sz="2000" dirty="0">
              <a:solidFill>
                <a:srgbClr val="000000"/>
              </a:solidFill>
              <a:latin typeface="Rubik-Light"/>
            </a:endParaRPr>
          </a:p>
          <a:p>
            <a:pPr algn="l"/>
            <a:r>
              <a:rPr lang="ru-RU" sz="2000" b="0" i="0" u="none" strike="noStrike" baseline="0" dirty="0">
                <a:solidFill>
                  <a:srgbClr val="068172"/>
                </a:solidFill>
                <a:latin typeface="Rubik-Light"/>
              </a:rPr>
              <a:t>› </a:t>
            </a:r>
            <a:r>
              <a:rPr lang="ru-RU" sz="2000" dirty="0"/>
              <a:t>Переход к обновленному UX/UI (в т.ч. фильтры и импорт)</a:t>
            </a:r>
          </a:p>
          <a:p>
            <a:pPr algn="l"/>
            <a:endParaRPr lang="ru-RU" sz="2000" dirty="0"/>
          </a:p>
          <a:p>
            <a:pPr algn="l"/>
            <a:r>
              <a:rPr lang="ru-RU" sz="2000" b="0" i="0" u="none" strike="noStrike" baseline="0" dirty="0">
                <a:solidFill>
                  <a:srgbClr val="068172"/>
                </a:solidFill>
                <a:latin typeface="Rubik-Light"/>
              </a:rPr>
              <a:t>› </a:t>
            </a:r>
            <a:r>
              <a:rPr lang="ru-RU" sz="2000" dirty="0"/>
              <a:t>Расширение количества правил политик и сценариев</a:t>
            </a:r>
          </a:p>
          <a:p>
            <a:pPr algn="l"/>
            <a:endParaRPr lang="ru-RU" sz="2000" dirty="0"/>
          </a:p>
          <a:p>
            <a:pPr algn="l"/>
            <a:r>
              <a:rPr lang="ru-RU" sz="2000" b="0" i="0" u="none" strike="noStrike" baseline="0" dirty="0">
                <a:solidFill>
                  <a:srgbClr val="068172"/>
                </a:solidFill>
                <a:latin typeface="Rubik-Light"/>
              </a:rPr>
              <a:t>› </a:t>
            </a:r>
            <a:r>
              <a:rPr lang="ru-RU" sz="2000" dirty="0"/>
              <a:t>Дистрибуция ОС Аврора через Аврора Маркет</a:t>
            </a:r>
          </a:p>
          <a:p>
            <a:pPr algn="l"/>
            <a:endParaRPr lang="ru-RU" sz="2000" dirty="0"/>
          </a:p>
          <a:p>
            <a:r>
              <a:rPr lang="ru-RU" sz="2000" b="0" i="0" u="none" strike="noStrike" baseline="0" dirty="0">
                <a:solidFill>
                  <a:srgbClr val="068172"/>
                </a:solidFill>
                <a:latin typeface="Rubik-Light"/>
              </a:rPr>
              <a:t>› </a:t>
            </a:r>
            <a:r>
              <a:rPr lang="ru-RU" sz="2000" dirty="0"/>
              <a:t>Дистрибуция </a:t>
            </a:r>
            <a:r>
              <a:rPr lang="en-US" sz="2000" dirty="0"/>
              <a:t>Android-</a:t>
            </a:r>
            <a:r>
              <a:rPr lang="ru-RU" sz="2000" dirty="0"/>
              <a:t>приложений через Аврора Маркет</a:t>
            </a:r>
          </a:p>
          <a:p>
            <a:endParaRPr lang="ru-RU" sz="2000" dirty="0"/>
          </a:p>
          <a:p>
            <a:pPr algn="l"/>
            <a:r>
              <a:rPr lang="ru-RU" sz="2000" b="0" i="0" u="none" strike="noStrike" baseline="0" dirty="0">
                <a:solidFill>
                  <a:srgbClr val="068172"/>
                </a:solidFill>
                <a:latin typeface="Rubik-Light"/>
              </a:rPr>
              <a:t>› </a:t>
            </a:r>
            <a:r>
              <a:rPr lang="ru-RU" sz="2000" dirty="0" err="1">
                <a:latin typeface="Rubik-Light"/>
              </a:rPr>
              <a:t>Пересертификация</a:t>
            </a:r>
            <a:r>
              <a:rPr lang="ru-RU" sz="2000" b="0" i="0" u="none" strike="noStrike" baseline="0" dirty="0">
                <a:latin typeface="Rubik-Light"/>
              </a:rPr>
              <a:t> ФСТЭК</a:t>
            </a:r>
            <a:endParaRPr lang="ru-RU" sz="2000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28EA055C-DFC0-49E0-93F9-D4A015CC5E20}"/>
              </a:ext>
            </a:extLst>
          </p:cNvPr>
          <p:cNvSpPr txBox="1">
            <a:spLocks/>
          </p:cNvSpPr>
          <p:nvPr/>
        </p:nvSpPr>
        <p:spPr bwMode="auto">
          <a:xfrm>
            <a:off x="346182" y="476574"/>
            <a:ext cx="10982325" cy="386645"/>
          </a:xfrm>
        </p:spPr>
        <p:txBody>
          <a:bodyPr lIns="0" rIns="0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2400">
                <a:solidFill>
                  <a:srgbClr val="065B90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 sz="2200" kern="0" dirty="0"/>
              <a:t>Аврора Центр</a:t>
            </a:r>
            <a:r>
              <a:rPr lang="en-US" sz="2200" kern="0" dirty="0"/>
              <a:t> 3.1.0 – </a:t>
            </a:r>
            <a:r>
              <a:rPr lang="ru-RU" sz="2200" kern="0" dirty="0"/>
              <a:t>перспективы</a:t>
            </a:r>
            <a:r>
              <a:rPr lang="en-US" sz="2200" kern="0" dirty="0"/>
              <a:t> </a:t>
            </a:r>
            <a:r>
              <a:rPr lang="ru-RU" sz="2200" kern="0" dirty="0"/>
              <a:t>в 2022 году 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2386B265-2587-4BA6-B5DF-783FEDF285B1}"/>
              </a:ext>
            </a:extLst>
          </p:cNvPr>
          <p:cNvGrpSpPr/>
          <p:nvPr/>
        </p:nvGrpSpPr>
        <p:grpSpPr>
          <a:xfrm>
            <a:off x="7242529" y="2063561"/>
            <a:ext cx="7086675" cy="5251639"/>
            <a:chOff x="6508750" y="2063561"/>
            <a:chExt cx="7086675" cy="5251639"/>
          </a:xfrm>
        </p:grpSpPr>
        <p:pic>
          <p:nvPicPr>
            <p:cNvPr id="14" name="Рисунок 13" descr="Изображение выглядит как рисунок&#10;&#10;Автоматически созданное описание">
              <a:extLst>
                <a:ext uri="{FF2B5EF4-FFF2-40B4-BE49-F238E27FC236}">
                  <a16:creationId xmlns:a16="http://schemas.microsoft.com/office/drawing/2014/main" id="{7EB0D0EB-905B-4794-A998-3A70FC90E28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508750" y="2063561"/>
              <a:ext cx="7086675" cy="5251639"/>
            </a:xfrm>
            <a:prstGeom prst="rect">
              <a:avLst/>
            </a:prstGeom>
            <a:effectLst>
              <a:outerShdw blurRad="381000" algn="ctr" rotWithShape="0">
                <a:prstClr val="black">
                  <a:alpha val="10000"/>
                </a:prstClr>
              </a:outerShdw>
            </a:effectLst>
          </p:spPr>
        </p:pic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FC1D588F-2A95-4A14-B712-C4099B1B21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6113" t="21894" r="26298" b="23029"/>
            <a:stretch/>
          </p:blipFill>
          <p:spPr>
            <a:xfrm>
              <a:off x="6541434" y="2093441"/>
              <a:ext cx="7021306" cy="37770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06577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>
            <a:spLocks noGrp="1"/>
          </p:cNvSpPr>
          <p:nvPr>
            <p:ph type="ctrTitle"/>
          </p:nvPr>
        </p:nvSpPr>
        <p:spPr bwMode="auto">
          <a:xfrm>
            <a:off x="335360" y="2492896"/>
            <a:ext cx="9144000" cy="2387600"/>
          </a:xfrm>
        </p:spPr>
        <p:txBody>
          <a:bodyPr/>
          <a:lstStyle/>
          <a:p>
            <a:pPr>
              <a:defRPr/>
            </a:pPr>
            <a:r>
              <a:rPr lang="ru-RU" dirty="0"/>
              <a:t>Спасибо!</a:t>
            </a:r>
            <a:endParaRPr dirty="0"/>
          </a:p>
        </p:txBody>
      </p:sp>
      <p:sp>
        <p:nvSpPr>
          <p:cNvPr id="5" name="Подзаголовок 7"/>
          <p:cNvSpPr>
            <a:spLocks noGrp="1"/>
          </p:cNvSpPr>
          <p:nvPr>
            <p:ph type="subTitle" idx="1"/>
          </p:nvPr>
        </p:nvSpPr>
        <p:spPr bwMode="auto">
          <a:xfrm>
            <a:off x="381000" y="5085184"/>
            <a:ext cx="9144000" cy="151216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2600" u="sng" dirty="0">
                <a:hlinkClick r:id="rId3"/>
              </a:rPr>
              <a:t>info@omprussia.ru</a:t>
            </a:r>
            <a:endParaRPr lang="en-US" sz="2600" u="sng" dirty="0"/>
          </a:p>
          <a:p>
            <a:pPr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2600" u="sng" dirty="0">
                <a:hlinkClick r:id="rId4"/>
              </a:rPr>
              <a:t>www.omp.ru</a:t>
            </a:r>
            <a:r>
              <a:rPr lang="en-US" sz="2600" u="sng" dirty="0"/>
              <a:t>  </a:t>
            </a:r>
            <a:endParaRPr dirty="0"/>
          </a:p>
          <a:p>
            <a:pPr>
              <a:lnSpc>
                <a:spcPct val="100000"/>
              </a:lnSpc>
              <a:spcBef>
                <a:spcPts val="600"/>
              </a:spcBef>
              <a:defRPr/>
            </a:pPr>
            <a:r>
              <a:rPr lang="en-US" sz="2600" u="sng" dirty="0">
                <a:hlinkClick r:id="rId5"/>
              </a:rPr>
              <a:t>www.auroraos.ru</a:t>
            </a:r>
            <a:r>
              <a:rPr lang="en-US" sz="2600" dirty="0"/>
              <a:t> 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id="{D92693D6-7A27-414B-BEC2-63D6550A9D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 anchorCtr="0"/>
          <a:lstStyle/>
          <a:p>
            <a:pPr marL="0" indent="0">
              <a:buNone/>
            </a:pPr>
            <a:r>
              <a:rPr lang="ru-RU" kern="1200" dirty="0">
                <a:solidFill>
                  <a:srgbClr val="065B90"/>
                </a:solidFill>
                <a:latin typeface="+mn-lt"/>
                <a:ea typeface="+mn-ea"/>
                <a:cs typeface="Rubik Bold" panose="00000800000000000000" pitchFamily="2" charset="-79"/>
              </a:rPr>
              <a:t>Общемировые тренды</a:t>
            </a:r>
          </a:p>
          <a:p>
            <a:r>
              <a:rPr lang="ru-RU" kern="1200" dirty="0">
                <a:solidFill>
                  <a:srgbClr val="000000"/>
                </a:solidFill>
                <a:latin typeface="Rubik-Light"/>
                <a:ea typeface="+mn-ea"/>
                <a:cs typeface="+mn-cs"/>
              </a:rPr>
              <a:t>Нарастающая цифровизация производства</a:t>
            </a:r>
          </a:p>
          <a:p>
            <a:r>
              <a:rPr lang="ru-RU" kern="1200" dirty="0">
                <a:solidFill>
                  <a:srgbClr val="000000"/>
                </a:solidFill>
                <a:latin typeface="Rubik-Light"/>
                <a:ea typeface="+mn-ea"/>
                <a:cs typeface="+mn-cs"/>
              </a:rPr>
              <a:t>Приход носимой электроники на «полевые» рабочие места</a:t>
            </a:r>
          </a:p>
          <a:p>
            <a:r>
              <a:rPr lang="ru-RU" kern="1200" dirty="0">
                <a:solidFill>
                  <a:srgbClr val="000000"/>
                </a:solidFill>
                <a:latin typeface="Rubik-Light"/>
                <a:ea typeface="+mn-ea"/>
                <a:cs typeface="+mn-cs"/>
              </a:rPr>
              <a:t>Переход на режим удалённой работы</a:t>
            </a:r>
          </a:p>
          <a:p>
            <a:r>
              <a:rPr lang="ru-RU" kern="1200" dirty="0">
                <a:solidFill>
                  <a:srgbClr val="000000"/>
                </a:solidFill>
                <a:latin typeface="Rubik-Light"/>
                <a:ea typeface="+mn-ea"/>
                <a:cs typeface="+mn-cs"/>
              </a:rPr>
              <a:t>Необходимость обеспечить безопасность</a:t>
            </a:r>
            <a:r>
              <a:rPr lang="en-US" kern="1200" dirty="0">
                <a:solidFill>
                  <a:srgbClr val="000000"/>
                </a:solidFill>
                <a:latin typeface="Rubik-Light"/>
                <a:ea typeface="+mn-ea"/>
                <a:cs typeface="+mn-cs"/>
              </a:rPr>
              <a:t> </a:t>
            </a:r>
            <a:r>
              <a:rPr lang="ru-RU" kern="1200" dirty="0">
                <a:solidFill>
                  <a:srgbClr val="000000"/>
                </a:solidFill>
                <a:latin typeface="Rubik-Light"/>
                <a:ea typeface="+mn-ea"/>
                <a:cs typeface="+mn-cs"/>
              </a:rPr>
              <a:t>информации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BFAFA132-3A92-4D69-A0DA-770084981069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 anchor="t" anchorCtr="0">
            <a:normAutofit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kern="1200" dirty="0">
                <a:solidFill>
                  <a:srgbClr val="065B90"/>
                </a:solidFill>
                <a:latin typeface="+mn-lt"/>
                <a:ea typeface="+mn-ea"/>
                <a:cs typeface="Rubik Bold" panose="00000800000000000000" pitchFamily="2" charset="-79"/>
              </a:rPr>
              <a:t>Российская специфика</a:t>
            </a:r>
          </a:p>
          <a:p>
            <a:pPr>
              <a:lnSpc>
                <a:spcPct val="120000"/>
              </a:lnSpc>
            </a:pPr>
            <a:r>
              <a:rPr lang="ru-RU" kern="1200" dirty="0">
                <a:solidFill>
                  <a:srgbClr val="000000"/>
                </a:solidFill>
                <a:latin typeface="Rubik-Light"/>
                <a:ea typeface="+mn-ea"/>
                <a:cs typeface="+mn-cs"/>
              </a:rPr>
              <a:t>Программа импортозамещения</a:t>
            </a:r>
            <a:br>
              <a:rPr lang="ru-RU" kern="1200" dirty="0">
                <a:solidFill>
                  <a:srgbClr val="000000"/>
                </a:solidFill>
                <a:latin typeface="Rubik-Light"/>
                <a:ea typeface="+mn-ea"/>
                <a:cs typeface="+mn-cs"/>
              </a:rPr>
            </a:br>
            <a:r>
              <a:rPr lang="ru-RU" kern="1200" dirty="0">
                <a:solidFill>
                  <a:srgbClr val="000000"/>
                </a:solidFill>
                <a:latin typeface="Rubik-Light"/>
                <a:ea typeface="+mn-ea"/>
                <a:cs typeface="+mn-cs"/>
              </a:rPr>
              <a:t>и санкционные риски</a:t>
            </a:r>
          </a:p>
          <a:p>
            <a:pPr>
              <a:lnSpc>
                <a:spcPct val="120000"/>
              </a:lnSpc>
            </a:pPr>
            <a:r>
              <a:rPr lang="ru-RU" kern="1200" dirty="0">
                <a:solidFill>
                  <a:srgbClr val="000000"/>
                </a:solidFill>
                <a:latin typeface="Rubik-Light"/>
                <a:ea typeface="+mn-ea"/>
                <a:cs typeface="+mn-cs"/>
              </a:rPr>
              <a:t>Законодательные требования: </a:t>
            </a:r>
            <a:br>
              <a:rPr lang="ru-RU" kern="1200" dirty="0">
                <a:solidFill>
                  <a:srgbClr val="000000"/>
                </a:solidFill>
                <a:latin typeface="Rubik-Light"/>
                <a:ea typeface="+mn-ea"/>
                <a:cs typeface="+mn-cs"/>
              </a:rPr>
            </a:br>
            <a:r>
              <a:rPr lang="ru-RU" kern="1200" dirty="0">
                <a:solidFill>
                  <a:srgbClr val="000000"/>
                </a:solidFill>
                <a:latin typeface="Rubik-Light"/>
                <a:ea typeface="+mn-ea"/>
                <a:cs typeface="+mn-cs"/>
              </a:rPr>
              <a:t>ФЗ 152 (</a:t>
            </a:r>
            <a:r>
              <a:rPr lang="ru-RU" kern="1200" dirty="0" err="1">
                <a:solidFill>
                  <a:srgbClr val="000000"/>
                </a:solidFill>
                <a:latin typeface="Rubik-Light"/>
                <a:ea typeface="+mn-ea"/>
                <a:cs typeface="+mn-cs"/>
              </a:rPr>
              <a:t>ПДн</a:t>
            </a:r>
            <a:r>
              <a:rPr lang="ru-RU" kern="1200" dirty="0">
                <a:solidFill>
                  <a:srgbClr val="000000"/>
                </a:solidFill>
                <a:latin typeface="Rubik-Light"/>
                <a:ea typeface="+mn-ea"/>
                <a:cs typeface="+mn-cs"/>
              </a:rPr>
              <a:t>), 187 (КИИ), 149 (ЗИ)</a:t>
            </a:r>
          </a:p>
          <a:p>
            <a:pPr>
              <a:lnSpc>
                <a:spcPct val="120000"/>
              </a:lnSpc>
            </a:pPr>
            <a:r>
              <a:rPr lang="ru-RU" kern="1200" dirty="0">
                <a:solidFill>
                  <a:srgbClr val="000000"/>
                </a:solidFill>
                <a:latin typeface="Rubik-Light"/>
                <a:ea typeface="+mn-ea"/>
                <a:cs typeface="+mn-cs"/>
              </a:rPr>
              <a:t>Единый реестр российских программ</a:t>
            </a:r>
          </a:p>
          <a:p>
            <a:pPr>
              <a:lnSpc>
                <a:spcPct val="120000"/>
              </a:lnSpc>
            </a:pPr>
            <a:r>
              <a:rPr lang="ru-RU" kern="1200" dirty="0">
                <a:solidFill>
                  <a:srgbClr val="000000"/>
                </a:solidFill>
                <a:latin typeface="Rubik-Light"/>
                <a:ea typeface="+mn-ea"/>
                <a:cs typeface="+mn-cs"/>
              </a:rPr>
              <a:t>Единый реестр российской радиоэлектронной продукции</a:t>
            </a:r>
          </a:p>
          <a:p>
            <a:pPr>
              <a:lnSpc>
                <a:spcPct val="120000"/>
              </a:lnSpc>
            </a:pPr>
            <a:r>
              <a:rPr lang="ru-RU" kern="1200" dirty="0">
                <a:solidFill>
                  <a:srgbClr val="000000"/>
                </a:solidFill>
                <a:latin typeface="Rubik-Light"/>
                <a:ea typeface="+mn-ea"/>
                <a:cs typeface="+mn-cs"/>
              </a:rPr>
              <a:t>Директивы для Советов директоров госкомпаний</a:t>
            </a: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D9CEE4F1-B8FC-46B0-89A0-1BB5B1578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>
                <a:solidFill>
                  <a:srgbClr val="065B90"/>
                </a:solidFill>
                <a:latin typeface="Rubik Bold" panose="00000800000000000000" pitchFamily="2" charset="-79"/>
                <a:cs typeface="Rubik Bold" panose="00000800000000000000" pitchFamily="2" charset="-79"/>
              </a:rPr>
              <a:t>Основные</a:t>
            </a:r>
            <a:r>
              <a:rPr lang="ru-RU" sz="2400" dirty="0">
                <a:latin typeface="Rubik Light" panose="00000400000000000000" pitchFamily="2" charset="-79"/>
                <a:cs typeface="Rubik Light" panose="00000400000000000000" pitchFamily="2" charset="-79"/>
              </a:rPr>
              <a:t> </a:t>
            </a:r>
            <a:r>
              <a:rPr lang="ru-RU" sz="2400" dirty="0">
                <a:solidFill>
                  <a:srgbClr val="065B90"/>
                </a:solidFill>
                <a:latin typeface="Rubik Bold" panose="00000800000000000000" pitchFamily="2" charset="-79"/>
                <a:cs typeface="Rubik Bold" panose="00000800000000000000" pitchFamily="2" charset="-79"/>
              </a:rPr>
              <a:t>драйверы</a:t>
            </a:r>
            <a:r>
              <a:rPr lang="en-US" dirty="0"/>
              <a:t> </a:t>
            </a:r>
            <a:r>
              <a:rPr lang="ru-RU" dirty="0"/>
              <a:t>цифровой мобильности</a:t>
            </a:r>
          </a:p>
        </p:txBody>
      </p:sp>
    </p:spTree>
    <p:extLst>
      <p:ext uri="{BB962C8B-B14F-4D97-AF65-F5344CB8AC3E}">
        <p14:creationId xmlns:p14="http://schemas.microsoft.com/office/powerpoint/2010/main" val="232409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554388" y="1383679"/>
            <a:ext cx="613178" cy="648959"/>
          </a:xfrm>
          <a:prstGeom prst="rect">
            <a:avLst/>
          </a:prstGeom>
        </p:spPr>
      </p:pic>
      <p:pic>
        <p:nvPicPr>
          <p:cNvPr id="7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370398" y="1379979"/>
            <a:ext cx="521406" cy="569170"/>
          </a:xfrm>
          <a:prstGeom prst="rect">
            <a:avLst/>
          </a:prstGeom>
        </p:spPr>
      </p:pic>
      <p:pic>
        <p:nvPicPr>
          <p:cNvPr id="8" name="Рисунок 6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69790" y="1379376"/>
            <a:ext cx="646214" cy="637835"/>
          </a:xfrm>
          <a:prstGeom prst="rect">
            <a:avLst/>
          </a:prstGeom>
        </p:spPr>
      </p:pic>
      <p:pic>
        <p:nvPicPr>
          <p:cNvPr id="9" name="Рисунок 7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6225179" y="1379376"/>
            <a:ext cx="543077" cy="570377"/>
          </a:xfrm>
          <a:prstGeom prst="rect">
            <a:avLst/>
          </a:prstGeom>
        </p:spPr>
      </p:pic>
      <p:pic>
        <p:nvPicPr>
          <p:cNvPr id="10" name="Рисунок 8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9972165" y="1338446"/>
            <a:ext cx="812771" cy="676082"/>
          </a:xfrm>
          <a:prstGeom prst="rect">
            <a:avLst/>
          </a:prstGeom>
        </p:spPr>
      </p:pic>
      <p:pic>
        <p:nvPicPr>
          <p:cNvPr id="11" name="Рисунок 9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8053017" y="1374758"/>
            <a:ext cx="784766" cy="644556"/>
          </a:xfrm>
          <a:prstGeom prst="rect">
            <a:avLst/>
          </a:prstGeom>
        </p:spPr>
      </p:pic>
      <p:sp>
        <p:nvSpPr>
          <p:cNvPr id="12" name="Прямоугольник 10"/>
          <p:cNvSpPr/>
          <p:nvPr/>
        </p:nvSpPr>
        <p:spPr bwMode="auto">
          <a:xfrm>
            <a:off x="2412617" y="2032590"/>
            <a:ext cx="153974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>
              <a:defRPr/>
            </a:pPr>
            <a:r>
              <a:rPr lang="ru-RU" sz="1100">
                <a:solidFill>
                  <a:srgbClr val="535252"/>
                </a:solidFill>
                <a:latin typeface="Roboto-Light"/>
              </a:rPr>
              <a:t>Управление полевыми</a:t>
            </a:r>
            <a:endParaRPr/>
          </a:p>
          <a:p>
            <a:pPr marL="92075">
              <a:defRPr/>
            </a:pPr>
            <a:r>
              <a:rPr lang="ru-RU" sz="1100">
                <a:solidFill>
                  <a:srgbClr val="535252"/>
                </a:solidFill>
                <a:latin typeface="Roboto-Light"/>
              </a:rPr>
              <a:t>сотрудниками</a:t>
            </a:r>
            <a:endParaRPr/>
          </a:p>
        </p:txBody>
      </p:sp>
      <p:sp>
        <p:nvSpPr>
          <p:cNvPr id="13" name="Прямоугольник 11"/>
          <p:cNvSpPr/>
          <p:nvPr/>
        </p:nvSpPr>
        <p:spPr bwMode="auto">
          <a:xfrm>
            <a:off x="633135" y="2032590"/>
            <a:ext cx="1422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2075">
              <a:defRPr/>
            </a:pPr>
            <a:r>
              <a:rPr lang="ru-RU" sz="1100">
                <a:solidFill>
                  <a:srgbClr val="535252"/>
                </a:solidFill>
                <a:latin typeface="Roboto-Light"/>
              </a:rPr>
              <a:t>Корпоративные</a:t>
            </a:r>
            <a:endParaRPr/>
          </a:p>
          <a:p>
            <a:pPr indent="92075">
              <a:defRPr/>
            </a:pPr>
            <a:r>
              <a:rPr lang="ru-RU" sz="1100">
                <a:solidFill>
                  <a:srgbClr val="535252"/>
                </a:solidFill>
                <a:latin typeface="Roboto-Light"/>
              </a:rPr>
              <a:t>коммуникации</a:t>
            </a:r>
            <a:endParaRPr/>
          </a:p>
        </p:txBody>
      </p:sp>
      <p:sp>
        <p:nvSpPr>
          <p:cNvPr id="14" name="Прямоугольник 12"/>
          <p:cNvSpPr/>
          <p:nvPr/>
        </p:nvSpPr>
        <p:spPr bwMode="auto">
          <a:xfrm>
            <a:off x="4256058" y="2038485"/>
            <a:ext cx="146385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>
              <a:defRPr/>
            </a:pPr>
            <a:r>
              <a:rPr lang="ru-RU" sz="1100">
                <a:solidFill>
                  <a:srgbClr val="535252"/>
                </a:solidFill>
                <a:latin typeface="Roboto-Light"/>
              </a:rPr>
              <a:t>Сбор и проверка </a:t>
            </a:r>
            <a:endParaRPr lang="en-US" sz="1100">
              <a:solidFill>
                <a:srgbClr val="535252"/>
              </a:solidFill>
              <a:latin typeface="Roboto-Light"/>
            </a:endParaRPr>
          </a:p>
          <a:p>
            <a:pPr marL="92075">
              <a:defRPr/>
            </a:pPr>
            <a:r>
              <a:rPr lang="ru-RU" sz="1100">
                <a:solidFill>
                  <a:srgbClr val="535252"/>
                </a:solidFill>
                <a:latin typeface="Roboto-Light"/>
              </a:rPr>
              <a:t>информации</a:t>
            </a:r>
            <a:r>
              <a:rPr lang="en-US" sz="1100">
                <a:solidFill>
                  <a:srgbClr val="535252"/>
                </a:solidFill>
                <a:latin typeface="Roboto-Light"/>
              </a:rPr>
              <a:t> </a:t>
            </a:r>
            <a:r>
              <a:rPr lang="ru-RU" sz="1100">
                <a:solidFill>
                  <a:srgbClr val="535252"/>
                </a:solidFill>
                <a:latin typeface="Roboto-Light"/>
              </a:rPr>
              <a:t>на объектах</a:t>
            </a:r>
            <a:endParaRPr/>
          </a:p>
        </p:txBody>
      </p:sp>
      <p:sp>
        <p:nvSpPr>
          <p:cNvPr id="15" name="Прямоугольник 13"/>
          <p:cNvSpPr/>
          <p:nvPr/>
        </p:nvSpPr>
        <p:spPr bwMode="auto">
          <a:xfrm>
            <a:off x="7976126" y="2027118"/>
            <a:ext cx="1518177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>
              <a:defRPr/>
            </a:pPr>
            <a:r>
              <a:rPr lang="ru-RU" sz="1100">
                <a:solidFill>
                  <a:srgbClr val="535252"/>
                </a:solidFill>
                <a:latin typeface="Roboto-Light"/>
              </a:rPr>
              <a:t>Удаленный доступ</a:t>
            </a:r>
            <a:endParaRPr/>
          </a:p>
          <a:p>
            <a:pPr marL="92075">
              <a:defRPr/>
            </a:pPr>
            <a:r>
              <a:rPr lang="ru-RU" sz="1100">
                <a:solidFill>
                  <a:srgbClr val="535252"/>
                </a:solidFill>
                <a:latin typeface="Roboto-Light"/>
              </a:rPr>
              <a:t>к корпоративным</a:t>
            </a:r>
            <a:endParaRPr/>
          </a:p>
          <a:p>
            <a:pPr marL="92075">
              <a:defRPr/>
            </a:pPr>
            <a:r>
              <a:rPr lang="ru-RU" sz="1100">
                <a:solidFill>
                  <a:srgbClr val="535252"/>
                </a:solidFill>
                <a:latin typeface="Roboto-Light"/>
              </a:rPr>
              <a:t>информационным системам</a:t>
            </a:r>
            <a:endParaRPr lang="ru-RU" sz="1100"/>
          </a:p>
        </p:txBody>
      </p:sp>
      <p:sp>
        <p:nvSpPr>
          <p:cNvPr id="16" name="Прямоугольник 14"/>
          <p:cNvSpPr/>
          <p:nvPr/>
        </p:nvSpPr>
        <p:spPr bwMode="auto">
          <a:xfrm>
            <a:off x="9923534" y="2027118"/>
            <a:ext cx="193455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>
              <a:defRPr/>
            </a:pPr>
            <a:r>
              <a:rPr lang="ru-RU" sz="1100">
                <a:solidFill>
                  <a:srgbClr val="535252"/>
                </a:solidFill>
                <a:latin typeface="Roboto-Light"/>
              </a:rPr>
              <a:t>Устройства</a:t>
            </a:r>
            <a:endParaRPr/>
          </a:p>
          <a:p>
            <a:pPr marL="92075">
              <a:defRPr/>
            </a:pPr>
            <a:r>
              <a:rPr lang="ru-RU" sz="1100">
                <a:solidFill>
                  <a:srgbClr val="535252"/>
                </a:solidFill>
                <a:latin typeface="Roboto-Light"/>
              </a:rPr>
              <a:t>автоматизации,</a:t>
            </a:r>
            <a:br>
              <a:rPr lang="ru-RU" sz="1100">
                <a:solidFill>
                  <a:srgbClr val="535252"/>
                </a:solidFill>
                <a:latin typeface="Roboto-Light"/>
              </a:rPr>
            </a:br>
            <a:r>
              <a:rPr lang="ru-RU" sz="1100">
                <a:solidFill>
                  <a:srgbClr val="535252"/>
                </a:solidFill>
                <a:latin typeface="Roboto-Light"/>
              </a:rPr>
              <a:t>АСУТП (</a:t>
            </a:r>
            <a:r>
              <a:rPr lang="en-US" sz="1100">
                <a:solidFill>
                  <a:srgbClr val="535252"/>
                </a:solidFill>
                <a:latin typeface="Roboto-Light"/>
              </a:rPr>
              <a:t>Industrial IoT)</a:t>
            </a:r>
            <a:endParaRPr lang="ru-RU" sz="1100">
              <a:solidFill>
                <a:srgbClr val="535252"/>
              </a:solidFill>
              <a:latin typeface="Roboto-Light"/>
            </a:endParaRPr>
          </a:p>
        </p:txBody>
      </p:sp>
      <p:sp>
        <p:nvSpPr>
          <p:cNvPr id="17" name="Прямоугольник 15"/>
          <p:cNvSpPr/>
          <p:nvPr/>
        </p:nvSpPr>
        <p:spPr bwMode="auto">
          <a:xfrm>
            <a:off x="6084313" y="2033565"/>
            <a:ext cx="127036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>
              <a:defRPr/>
            </a:pPr>
            <a:r>
              <a:rPr lang="ru-RU" sz="1100">
                <a:solidFill>
                  <a:srgbClr val="535252"/>
                </a:solidFill>
                <a:latin typeface="Roboto-Light"/>
              </a:rPr>
              <a:t>Доступ</a:t>
            </a:r>
            <a:br>
              <a:rPr lang="ru-RU" sz="1100">
                <a:solidFill>
                  <a:srgbClr val="535252"/>
                </a:solidFill>
                <a:latin typeface="Roboto-Light"/>
              </a:rPr>
            </a:br>
            <a:r>
              <a:rPr lang="ru-RU" sz="1100">
                <a:solidFill>
                  <a:srgbClr val="535252"/>
                </a:solidFill>
                <a:latin typeface="Roboto-Light"/>
              </a:rPr>
              <a:t>к справочной</a:t>
            </a:r>
            <a:endParaRPr/>
          </a:p>
          <a:p>
            <a:pPr marL="92075">
              <a:defRPr/>
            </a:pPr>
            <a:r>
              <a:rPr lang="ru-RU" sz="1100">
                <a:solidFill>
                  <a:srgbClr val="535252"/>
                </a:solidFill>
                <a:latin typeface="Roboto-Light"/>
              </a:rPr>
              <a:t>документации</a:t>
            </a:r>
            <a:endParaRPr lang="ru-RU" sz="1100"/>
          </a:p>
        </p:txBody>
      </p:sp>
      <p:sp>
        <p:nvSpPr>
          <p:cNvPr id="18" name="Прямоугольник 16"/>
          <p:cNvSpPr/>
          <p:nvPr/>
        </p:nvSpPr>
        <p:spPr bwMode="auto">
          <a:xfrm>
            <a:off x="0" y="2959270"/>
            <a:ext cx="12192000" cy="953127"/>
          </a:xfrm>
          <a:prstGeom prst="rect">
            <a:avLst/>
          </a:prstGeom>
          <a:solidFill>
            <a:srgbClr val="169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9" name="Прямая со стрелкой 18"/>
          <p:cNvCxnSpPr>
            <a:cxnSpLocks/>
          </p:cNvCxnSpPr>
          <p:nvPr/>
        </p:nvCxnSpPr>
        <p:spPr bwMode="auto">
          <a:xfrm>
            <a:off x="2415358" y="1388140"/>
            <a:ext cx="0" cy="1464597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22"/>
          <p:cNvCxnSpPr>
            <a:cxnSpLocks/>
          </p:cNvCxnSpPr>
          <p:nvPr/>
        </p:nvCxnSpPr>
        <p:spPr bwMode="auto">
          <a:xfrm>
            <a:off x="4253316" y="1388140"/>
            <a:ext cx="0" cy="1464597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3"/>
          <p:cNvCxnSpPr>
            <a:cxnSpLocks/>
          </p:cNvCxnSpPr>
          <p:nvPr/>
        </p:nvCxnSpPr>
        <p:spPr bwMode="auto">
          <a:xfrm>
            <a:off x="6081007" y="1388140"/>
            <a:ext cx="0" cy="1464597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4"/>
          <p:cNvCxnSpPr>
            <a:cxnSpLocks/>
          </p:cNvCxnSpPr>
          <p:nvPr/>
        </p:nvCxnSpPr>
        <p:spPr bwMode="auto">
          <a:xfrm>
            <a:off x="7976126" y="1388140"/>
            <a:ext cx="0" cy="1464597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5"/>
          <p:cNvCxnSpPr>
            <a:cxnSpLocks/>
          </p:cNvCxnSpPr>
          <p:nvPr/>
        </p:nvCxnSpPr>
        <p:spPr bwMode="auto">
          <a:xfrm>
            <a:off x="9923534" y="1379220"/>
            <a:ext cx="0" cy="1473518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6"/>
          <p:cNvCxnSpPr>
            <a:cxnSpLocks/>
          </p:cNvCxnSpPr>
          <p:nvPr/>
        </p:nvCxnSpPr>
        <p:spPr bwMode="auto">
          <a:xfrm>
            <a:off x="621992" y="1388140"/>
            <a:ext cx="0" cy="1464597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7"/>
          <p:cNvSpPr/>
          <p:nvPr/>
        </p:nvSpPr>
        <p:spPr bwMode="auto">
          <a:xfrm>
            <a:off x="623888" y="2953374"/>
            <a:ext cx="10944225" cy="95902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2400" dirty="0">
                <a:solidFill>
                  <a:schemeClr val="bg1"/>
                </a:solidFill>
                <a:latin typeface="Rubik Bold"/>
                <a:ea typeface="Open Sans Extrabold"/>
                <a:cs typeface="Rubik Bold"/>
              </a:rPr>
              <a:t>КОРПОРАТИВНАЯ МОБИЛЬНАЯ ПЛАТФОРМА АВРОРА</a:t>
            </a:r>
            <a:endParaRPr sz="2400" dirty="0">
              <a:solidFill>
                <a:schemeClr val="bg1"/>
              </a:solidFill>
              <a:latin typeface="Rubik Bold"/>
              <a:ea typeface="Open Sans Extrabold"/>
              <a:cs typeface="Rubik Bold"/>
            </a:endParaRPr>
          </a:p>
        </p:txBody>
      </p:sp>
      <p:pic>
        <p:nvPicPr>
          <p:cNvPr id="26" name="Рисунок 28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10070265" y="4081927"/>
            <a:ext cx="547032" cy="548918"/>
          </a:xfrm>
          <a:prstGeom prst="rect">
            <a:avLst/>
          </a:prstGeom>
        </p:spPr>
      </p:pic>
      <p:pic>
        <p:nvPicPr>
          <p:cNvPr id="27" name="Рисунок 29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6181160" y="4063029"/>
            <a:ext cx="560851" cy="607667"/>
          </a:xfrm>
          <a:prstGeom prst="rect">
            <a:avLst/>
          </a:prstGeom>
        </p:spPr>
      </p:pic>
      <p:pic>
        <p:nvPicPr>
          <p:cNvPr id="28" name="Рисунок 30"/>
          <p:cNvPicPr>
            <a:picLocks noChangeAspect="1"/>
          </p:cNvPicPr>
          <p:nvPr/>
        </p:nvPicPr>
        <p:blipFill>
          <a:blip r:embed="rId11"/>
          <a:stretch/>
        </p:blipFill>
        <p:spPr bwMode="auto">
          <a:xfrm>
            <a:off x="2557352" y="4077693"/>
            <a:ext cx="601159" cy="587714"/>
          </a:xfrm>
          <a:prstGeom prst="rect">
            <a:avLst/>
          </a:prstGeom>
        </p:spPr>
      </p:pic>
      <p:pic>
        <p:nvPicPr>
          <p:cNvPr id="29" name="Рисунок 31"/>
          <p:cNvPicPr>
            <a:picLocks noChangeAspect="1"/>
          </p:cNvPicPr>
          <p:nvPr/>
        </p:nvPicPr>
        <p:blipFill>
          <a:blip r:embed="rId12"/>
          <a:stretch/>
        </p:blipFill>
        <p:spPr bwMode="auto">
          <a:xfrm>
            <a:off x="742043" y="4085270"/>
            <a:ext cx="667308" cy="580137"/>
          </a:xfrm>
          <a:prstGeom prst="rect">
            <a:avLst/>
          </a:prstGeom>
        </p:spPr>
      </p:pic>
      <p:pic>
        <p:nvPicPr>
          <p:cNvPr id="30" name="Рисунок 32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4376108" y="4081820"/>
            <a:ext cx="1255072" cy="623845"/>
          </a:xfrm>
          <a:prstGeom prst="rect">
            <a:avLst/>
          </a:prstGeom>
        </p:spPr>
      </p:pic>
      <p:pic>
        <p:nvPicPr>
          <p:cNvPr id="31" name="Рисунок 33"/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7989723" y="4077693"/>
            <a:ext cx="763961" cy="628295"/>
          </a:xfrm>
          <a:prstGeom prst="rect">
            <a:avLst/>
          </a:prstGeom>
        </p:spPr>
      </p:pic>
      <p:cxnSp>
        <p:nvCxnSpPr>
          <p:cNvPr id="32" name="Прямая со стрелкой 59"/>
          <p:cNvCxnSpPr>
            <a:cxnSpLocks/>
          </p:cNvCxnSpPr>
          <p:nvPr/>
        </p:nvCxnSpPr>
        <p:spPr bwMode="auto">
          <a:xfrm>
            <a:off x="2415358" y="3912397"/>
            <a:ext cx="0" cy="1650203"/>
          </a:xfrm>
          <a:prstGeom prst="straightConnector1">
            <a:avLst/>
          </a:prstGeom>
          <a:ln w="19050">
            <a:solidFill>
              <a:srgbClr val="1696CB"/>
            </a:solidFill>
            <a:prstDash val="sysDot"/>
            <a:headEnd type="none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60"/>
          <p:cNvCxnSpPr>
            <a:cxnSpLocks/>
          </p:cNvCxnSpPr>
          <p:nvPr/>
        </p:nvCxnSpPr>
        <p:spPr bwMode="auto">
          <a:xfrm>
            <a:off x="4253316" y="3912397"/>
            <a:ext cx="0" cy="1650203"/>
          </a:xfrm>
          <a:prstGeom prst="straightConnector1">
            <a:avLst/>
          </a:prstGeom>
          <a:ln w="19050">
            <a:solidFill>
              <a:srgbClr val="1696CB"/>
            </a:solidFill>
            <a:prstDash val="sysDot"/>
            <a:headEnd type="none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61"/>
          <p:cNvCxnSpPr>
            <a:cxnSpLocks/>
            <a:stCxn id="25" idx="2"/>
          </p:cNvCxnSpPr>
          <p:nvPr/>
        </p:nvCxnSpPr>
        <p:spPr bwMode="auto">
          <a:xfrm>
            <a:off x="6096001" y="3912397"/>
            <a:ext cx="0" cy="1650203"/>
          </a:xfrm>
          <a:prstGeom prst="straightConnector1">
            <a:avLst/>
          </a:prstGeom>
          <a:ln w="19050">
            <a:solidFill>
              <a:srgbClr val="1696CB"/>
            </a:solidFill>
            <a:prstDash val="sysDot"/>
            <a:headEnd type="none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62"/>
          <p:cNvCxnSpPr>
            <a:cxnSpLocks/>
          </p:cNvCxnSpPr>
          <p:nvPr/>
        </p:nvCxnSpPr>
        <p:spPr bwMode="auto">
          <a:xfrm>
            <a:off x="7976126" y="3912397"/>
            <a:ext cx="0" cy="1650203"/>
          </a:xfrm>
          <a:prstGeom prst="straightConnector1">
            <a:avLst/>
          </a:prstGeom>
          <a:ln w="19050">
            <a:solidFill>
              <a:srgbClr val="1696CB"/>
            </a:solidFill>
            <a:prstDash val="sysDot"/>
            <a:headEnd type="none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63"/>
          <p:cNvCxnSpPr>
            <a:cxnSpLocks/>
          </p:cNvCxnSpPr>
          <p:nvPr/>
        </p:nvCxnSpPr>
        <p:spPr bwMode="auto">
          <a:xfrm>
            <a:off x="9923534" y="3912397"/>
            <a:ext cx="0" cy="1650203"/>
          </a:xfrm>
          <a:prstGeom prst="straightConnector1">
            <a:avLst/>
          </a:prstGeom>
          <a:ln w="19050">
            <a:solidFill>
              <a:srgbClr val="1696CB"/>
            </a:solidFill>
            <a:prstDash val="sysDot"/>
            <a:headEnd type="none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64"/>
          <p:cNvCxnSpPr>
            <a:cxnSpLocks/>
          </p:cNvCxnSpPr>
          <p:nvPr/>
        </p:nvCxnSpPr>
        <p:spPr bwMode="auto">
          <a:xfrm>
            <a:off x="621992" y="3912397"/>
            <a:ext cx="0" cy="1650203"/>
          </a:xfrm>
          <a:prstGeom prst="straightConnector1">
            <a:avLst/>
          </a:prstGeom>
          <a:ln w="19050">
            <a:solidFill>
              <a:srgbClr val="1696CB"/>
            </a:solidFill>
            <a:prstDash val="sysDot"/>
            <a:headEnd type="none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65"/>
          <p:cNvSpPr/>
          <p:nvPr/>
        </p:nvSpPr>
        <p:spPr bwMode="auto">
          <a:xfrm>
            <a:off x="2412617" y="4698856"/>
            <a:ext cx="15397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>
              <a:defRPr/>
            </a:pPr>
            <a:r>
              <a:rPr lang="ru-RU" sz="1100">
                <a:solidFill>
                  <a:srgbClr val="535252"/>
                </a:solidFill>
                <a:latin typeface="Roboto-Light"/>
              </a:rPr>
              <a:t>Производство</a:t>
            </a:r>
            <a:endParaRPr/>
          </a:p>
        </p:txBody>
      </p:sp>
      <p:sp>
        <p:nvSpPr>
          <p:cNvPr id="39" name="Прямоугольник 66"/>
          <p:cNvSpPr/>
          <p:nvPr/>
        </p:nvSpPr>
        <p:spPr bwMode="auto">
          <a:xfrm>
            <a:off x="633135" y="4698856"/>
            <a:ext cx="142216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>
              <a:defRPr/>
            </a:pPr>
            <a:r>
              <a:rPr lang="ru-RU" sz="1100">
                <a:solidFill>
                  <a:srgbClr val="535252"/>
                </a:solidFill>
                <a:latin typeface="Roboto-Light"/>
              </a:rPr>
              <a:t>Службы экстренного реагирования</a:t>
            </a:r>
            <a:endParaRPr/>
          </a:p>
        </p:txBody>
      </p:sp>
      <p:sp>
        <p:nvSpPr>
          <p:cNvPr id="40" name="Прямоугольник 67"/>
          <p:cNvSpPr/>
          <p:nvPr/>
        </p:nvSpPr>
        <p:spPr bwMode="auto">
          <a:xfrm>
            <a:off x="4256058" y="4704752"/>
            <a:ext cx="146385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>
              <a:defRPr/>
            </a:pPr>
            <a:r>
              <a:rPr lang="ru-RU" sz="1100">
                <a:solidFill>
                  <a:srgbClr val="535252"/>
                </a:solidFill>
                <a:latin typeface="Roboto-Light"/>
              </a:rPr>
              <a:t>Транспорт </a:t>
            </a:r>
            <a:br>
              <a:rPr lang="ru-RU" sz="1100">
                <a:solidFill>
                  <a:srgbClr val="535252"/>
                </a:solidFill>
                <a:latin typeface="Roboto-Light"/>
              </a:rPr>
            </a:br>
            <a:r>
              <a:rPr lang="ru-RU" sz="1100">
                <a:solidFill>
                  <a:srgbClr val="535252"/>
                </a:solidFill>
                <a:latin typeface="Roboto-Light"/>
              </a:rPr>
              <a:t>и инфраструктура</a:t>
            </a:r>
            <a:endParaRPr/>
          </a:p>
        </p:txBody>
      </p:sp>
      <p:sp>
        <p:nvSpPr>
          <p:cNvPr id="41" name="Прямоугольник 68"/>
          <p:cNvSpPr/>
          <p:nvPr/>
        </p:nvSpPr>
        <p:spPr bwMode="auto">
          <a:xfrm>
            <a:off x="7976126" y="4693384"/>
            <a:ext cx="15181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>
              <a:defRPr/>
            </a:pPr>
            <a:r>
              <a:rPr lang="ru-RU" sz="1100">
                <a:solidFill>
                  <a:srgbClr val="535252"/>
                </a:solidFill>
                <a:latin typeface="Roboto-Light"/>
              </a:rPr>
              <a:t>Здравоохранение</a:t>
            </a:r>
            <a:endParaRPr lang="ru-RU" sz="1100"/>
          </a:p>
        </p:txBody>
      </p:sp>
      <p:sp>
        <p:nvSpPr>
          <p:cNvPr id="42" name="Прямоугольник 69"/>
          <p:cNvSpPr/>
          <p:nvPr/>
        </p:nvSpPr>
        <p:spPr bwMode="auto">
          <a:xfrm>
            <a:off x="9923534" y="4693384"/>
            <a:ext cx="193455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>
              <a:defRPr/>
            </a:pPr>
            <a:r>
              <a:rPr lang="ru-RU" sz="1100">
                <a:solidFill>
                  <a:srgbClr val="535252"/>
                </a:solidFill>
                <a:latin typeface="Roboto-Light"/>
              </a:rPr>
              <a:t>Государственные учреждения</a:t>
            </a:r>
            <a:endParaRPr/>
          </a:p>
        </p:txBody>
      </p:sp>
      <p:sp>
        <p:nvSpPr>
          <p:cNvPr id="43" name="Прямоугольник 70"/>
          <p:cNvSpPr/>
          <p:nvPr/>
        </p:nvSpPr>
        <p:spPr bwMode="auto">
          <a:xfrm>
            <a:off x="6091274" y="4699831"/>
            <a:ext cx="127036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>
              <a:defRPr/>
            </a:pPr>
            <a:r>
              <a:rPr lang="ru-RU" sz="1100">
                <a:solidFill>
                  <a:srgbClr val="535252"/>
                </a:solidFill>
                <a:latin typeface="Roboto-Light"/>
              </a:rPr>
              <a:t>Образование</a:t>
            </a:r>
            <a:endParaRPr lang="ru-RU" sz="1100"/>
          </a:p>
        </p:txBody>
      </p:sp>
      <p:sp>
        <p:nvSpPr>
          <p:cNvPr id="44" name="Заголовок 1">
            <a:extLst>
              <a:ext uri="{FF2B5EF4-FFF2-40B4-BE49-F238E27FC236}">
                <a16:creationId xmlns:a16="http://schemas.microsoft.com/office/drawing/2014/main" id="{869E619D-8748-4D72-B80E-72A8F7AE4CC5}"/>
              </a:ext>
            </a:extLst>
          </p:cNvPr>
          <p:cNvSpPr txBox="1">
            <a:spLocks/>
          </p:cNvSpPr>
          <p:nvPr/>
        </p:nvSpPr>
        <p:spPr bwMode="auto">
          <a:xfrm>
            <a:off x="371475" y="654755"/>
            <a:ext cx="10982325" cy="386645"/>
          </a:xfrm>
        </p:spPr>
        <p:txBody>
          <a:bodyPr lIns="0" rIns="0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2400">
                <a:solidFill>
                  <a:srgbClr val="065B90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pPr>
              <a:defRPr/>
            </a:pPr>
            <a:r>
              <a:rPr lang="ru-RU" sz="2200" kern="0" dirty="0"/>
              <a:t>Задачи и сферы применения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ru-RU" sz="2200" dirty="0"/>
              <a:t>Примеры реализованных проектов с использованием Аврора Центр</a:t>
            </a:r>
          </a:p>
        </p:txBody>
      </p:sp>
      <p:graphicFrame>
        <p:nvGraphicFramePr>
          <p:cNvPr id="3" name="Таблица 8">
            <a:extLst>
              <a:ext uri="{FF2B5EF4-FFF2-40B4-BE49-F238E27FC236}">
                <a16:creationId xmlns:a16="http://schemas.microsoft.com/office/drawing/2014/main" id="{F8E05CE8-ECE5-4AB1-A65C-B10A5F3487A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2264918"/>
              </p:ext>
            </p:extLst>
          </p:nvPr>
        </p:nvGraphicFramePr>
        <p:xfrm>
          <a:off x="371473" y="1520576"/>
          <a:ext cx="11166403" cy="50224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42979">
                  <a:extLst>
                    <a:ext uri="{9D8B030D-6E8A-4147-A177-3AD203B41FA5}">
                      <a16:colId xmlns:a16="http://schemas.microsoft.com/office/drawing/2014/main" val="2237091180"/>
                    </a:ext>
                  </a:extLst>
                </a:gridCol>
                <a:gridCol w="4181582">
                  <a:extLst>
                    <a:ext uri="{9D8B030D-6E8A-4147-A177-3AD203B41FA5}">
                      <a16:colId xmlns:a16="http://schemas.microsoft.com/office/drawing/2014/main" val="910012303"/>
                    </a:ext>
                  </a:extLst>
                </a:gridCol>
                <a:gridCol w="3441842">
                  <a:extLst>
                    <a:ext uri="{9D8B030D-6E8A-4147-A177-3AD203B41FA5}">
                      <a16:colId xmlns:a16="http://schemas.microsoft.com/office/drawing/2014/main" val="1122272682"/>
                    </a:ext>
                  </a:extLst>
                </a:gridCol>
              </a:tblGrid>
              <a:tr h="136646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4947781"/>
                  </a:ext>
                </a:extLst>
              </a:tr>
              <a:tr h="14897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cap="none" spc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latin typeface="Rubik Light"/>
                          <a:ea typeface="Open Sans Light"/>
                          <a:cs typeface="Rubik Light"/>
                        </a:rPr>
                        <a:t>360 000 планшетов </a:t>
                      </a:r>
                      <a:br>
                        <a:rPr lang="ru-RU" sz="1800" b="0" i="0" u="none" strike="noStrike" cap="none" spc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latin typeface="Rubik Light"/>
                          <a:ea typeface="Open Sans Light"/>
                          <a:cs typeface="Rubik Light"/>
                        </a:rPr>
                      </a:br>
                      <a:r>
                        <a:rPr lang="ru-RU" sz="1800" b="0" i="0" u="none" strike="noStrike" cap="none" spc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latin typeface="Rubik Light"/>
                          <a:ea typeface="Open Sans Light"/>
                          <a:cs typeface="Rubik Light"/>
                        </a:rPr>
                        <a:t>с ОС Аврора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cap="none" spc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latin typeface="Rubik Light"/>
                          <a:ea typeface="Open Sans Light"/>
                          <a:cs typeface="Rubik Light"/>
                        </a:rPr>
                        <a:t>Цифровой монтажник связного оборудования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cap="none" spc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latin typeface="Rubik Light"/>
                          <a:ea typeface="Open Sans Light"/>
                          <a:cs typeface="Rubik Light"/>
                        </a:rPr>
                        <a:t>Контроль исполнения осмотров и обслуживания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4493433"/>
                  </a:ext>
                </a:extLst>
              </a:tr>
              <a:tr h="130831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6480283"/>
                  </a:ext>
                </a:extLst>
              </a:tr>
              <a:tr h="857901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cap="none" spc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latin typeface="Rubik Light"/>
                          <a:ea typeface="Open Sans Light"/>
                          <a:cs typeface="Rubik Light"/>
                        </a:rPr>
                        <a:t>Цифровой почтальон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cap="none" spc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latin typeface="Rubik Light"/>
                          <a:ea typeface="Open Sans Light"/>
                          <a:cs typeface="Rubik Light"/>
                        </a:rPr>
                        <a:t>Эксплуатация инфраструктуры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cap="none" spc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latin typeface="Rubik Light"/>
                          <a:ea typeface="Open Sans Light"/>
                          <a:cs typeface="Rubik Light"/>
                        </a:rPr>
                        <a:t>Доверенная мобильная среда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0767941"/>
                  </a:ext>
                </a:extLst>
              </a:tr>
            </a:tbl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A302E33C-6859-4699-85FC-8B6052FAB6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66" y="1408422"/>
            <a:ext cx="2242184" cy="1427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27" descr="Изображение выглядит как еда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C9E5F69D-2ECE-487C-874B-FA0BBCD11C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53665" y="4428700"/>
            <a:ext cx="2242185" cy="1089702"/>
          </a:xfrm>
          <a:prstGeom prst="rect">
            <a:avLst/>
          </a:prstGeom>
        </p:spPr>
      </p:pic>
      <p:pic>
        <p:nvPicPr>
          <p:cNvPr id="11" name="Picture 2" descr="https://sdelanounas.ru/images/img/www.rzds.ru/IMAGES_RZDLogo_rus_.JPG">
            <a:extLst>
              <a:ext uri="{FF2B5EF4-FFF2-40B4-BE49-F238E27FC236}">
                <a16:creationId xmlns:a16="http://schemas.microsoft.com/office/drawing/2014/main" id="{03ABAE96-7181-4EEA-A2E2-C2217685A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3950346" y="4502293"/>
            <a:ext cx="4024184" cy="639782"/>
          </a:xfrm>
          <a:prstGeom prst="rect">
            <a:avLst/>
          </a:prstGeom>
          <a:noFill/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A4286EF1-DF72-4F47-B657-6811653533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tretch/>
        </p:blipFill>
        <p:spPr bwMode="auto">
          <a:xfrm>
            <a:off x="3787143" y="1331028"/>
            <a:ext cx="3373371" cy="1505133"/>
          </a:xfrm>
          <a:prstGeom prst="rect">
            <a:avLst/>
          </a:prstGeom>
          <a:noFill/>
        </p:spPr>
      </p:pic>
      <p:pic>
        <p:nvPicPr>
          <p:cNvPr id="13" name="Рисунок 19">
            <a:extLst>
              <a:ext uri="{FF2B5EF4-FFF2-40B4-BE49-F238E27FC236}">
                <a16:creationId xmlns:a16="http://schemas.microsoft.com/office/drawing/2014/main" id="{1EFABE19-29BA-487E-9035-F0630F6D5B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8175872" y="1609050"/>
            <a:ext cx="2683095" cy="949087"/>
          </a:xfrm>
          <a:prstGeom prst="rect">
            <a:avLst/>
          </a:prstGeom>
        </p:spPr>
      </p:pic>
      <p:pic>
        <p:nvPicPr>
          <p:cNvPr id="14" name="Рисунок 2">
            <a:extLst>
              <a:ext uri="{FF2B5EF4-FFF2-40B4-BE49-F238E27FC236}">
                <a16:creationId xmlns:a16="http://schemas.microsoft.com/office/drawing/2014/main" id="{E12EB4C0-30BD-4AC6-BC0A-8584FB4F731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8175872" y="4448722"/>
            <a:ext cx="3245041" cy="11116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снимок экрана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944385"/>
            <a:ext cx="7793176" cy="5216656"/>
          </a:xfrm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ru-RU" sz="2200" dirty="0"/>
              <a:t>Архитектура корпоративной мобильности</a:t>
            </a:r>
            <a:endParaRPr sz="2200" dirty="0"/>
          </a:p>
        </p:txBody>
      </p:sp>
      <p:sp>
        <p:nvSpPr>
          <p:cNvPr id="7" name="Прямоугольник 9"/>
          <p:cNvSpPr/>
          <p:nvPr/>
        </p:nvSpPr>
        <p:spPr bwMode="auto">
          <a:xfrm>
            <a:off x="7608168" y="1490007"/>
            <a:ext cx="4282245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47700" marR="0" lvl="2" indent="-285750" algn="l" defTabSz="914400">
              <a:lnSpc>
                <a:spcPct val="110000"/>
              </a:lnSpc>
              <a:spcBef>
                <a:spcPts val="1000"/>
              </a:spcBef>
              <a:spcAft>
                <a:spcPts val="1600"/>
              </a:spcAft>
              <a:buClr>
                <a:srgbClr val="5B9BD5">
                  <a:lumMod val="60000"/>
                  <a:lumOff val="40000"/>
                </a:srgbClr>
              </a:buClr>
              <a:buSzPct val="90000"/>
              <a:buFont typeface="Roboto Light"/>
              <a:buChar char="&gt;"/>
              <a:defRPr/>
            </a:pPr>
            <a:r>
              <a:rPr lang="ru-RU" sz="14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oboto Light"/>
                <a:ea typeface="Roboto Light"/>
                <a:cs typeface="Arial"/>
              </a:rPr>
              <a:t>Доверенные мобильные устройства</a:t>
            </a:r>
          </a:p>
          <a:p>
            <a:pPr marL="647700" marR="0" lvl="2" indent="-285750" algn="l" defTabSz="914400">
              <a:lnSpc>
                <a:spcPct val="110000"/>
              </a:lnSpc>
              <a:spcBef>
                <a:spcPts val="1000"/>
              </a:spcBef>
              <a:spcAft>
                <a:spcPts val="1600"/>
              </a:spcAft>
              <a:buClr>
                <a:srgbClr val="5B9BD5">
                  <a:lumMod val="60000"/>
                  <a:lumOff val="40000"/>
                </a:srgbClr>
              </a:buClr>
              <a:buSzPct val="90000"/>
              <a:buFont typeface="Roboto Light"/>
              <a:buChar char="&gt;"/>
              <a:defRPr/>
            </a:pPr>
            <a:r>
              <a:rPr lang="ru-RU" sz="14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oboto Light"/>
                <a:ea typeface="Roboto Light"/>
                <a:cs typeface="Arial"/>
              </a:rPr>
              <a:t>Сертифицированные </a:t>
            </a:r>
            <a:r>
              <a:rPr lang="en-US" sz="14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oboto Light"/>
                <a:ea typeface="Roboto Light"/>
                <a:cs typeface="Arial"/>
              </a:rPr>
              <a:t>VPN </a:t>
            </a:r>
            <a:r>
              <a:rPr lang="ru-RU" sz="14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Roboto Light"/>
                <a:ea typeface="Roboto Light"/>
                <a:cs typeface="Arial"/>
              </a:rPr>
              <a:t>каналы</a:t>
            </a:r>
            <a:endParaRPr dirty="0"/>
          </a:p>
          <a:p>
            <a:pPr marL="647700" marR="0" lvl="2" indent="-285750" algn="l" defTabSz="914400">
              <a:lnSpc>
                <a:spcPct val="110000"/>
              </a:lnSpc>
              <a:spcBef>
                <a:spcPts val="1000"/>
              </a:spcBef>
              <a:spcAft>
                <a:spcPts val="1600"/>
              </a:spcAft>
              <a:buClr>
                <a:srgbClr val="5B9BD5">
                  <a:lumMod val="60000"/>
                  <a:lumOff val="40000"/>
                </a:srgbClr>
              </a:buClr>
              <a:buSzPct val="90000"/>
              <a:buFont typeface="Roboto Light"/>
              <a:buChar char="&gt;"/>
              <a:defRPr/>
            </a:pPr>
            <a:r>
              <a:rPr lang="ru-RU" sz="1400" dirty="0">
                <a:solidFill>
                  <a:prstClr val="black"/>
                </a:solidFill>
                <a:latin typeface="Roboto Light"/>
                <a:ea typeface="Roboto Light"/>
                <a:cs typeface="Arial"/>
              </a:rPr>
              <a:t>Платформа управления Аврора Центр</a:t>
            </a:r>
          </a:p>
          <a:p>
            <a:pPr marL="361950" marR="0" lvl="2" algn="l" defTabSz="914400">
              <a:lnSpc>
                <a:spcPct val="110000"/>
              </a:lnSpc>
              <a:spcBef>
                <a:spcPts val="1000"/>
              </a:spcBef>
              <a:spcAft>
                <a:spcPts val="1600"/>
              </a:spcAft>
              <a:buClr>
                <a:srgbClr val="5B9BD5">
                  <a:lumMod val="60000"/>
                  <a:lumOff val="40000"/>
                </a:srgbClr>
              </a:buClr>
              <a:buSzPct val="90000"/>
              <a:defRPr/>
            </a:pPr>
            <a:r>
              <a:rPr lang="ru-RU" sz="1400" dirty="0">
                <a:solidFill>
                  <a:prstClr val="black"/>
                </a:solidFill>
                <a:latin typeface="Roboto Light"/>
                <a:ea typeface="Roboto Light"/>
                <a:cs typeface="Arial"/>
              </a:rPr>
              <a:t>	Сертификация ФСТЭК ТУ + УД4</a:t>
            </a:r>
          </a:p>
          <a:p>
            <a:pPr marL="361950" marR="0" lvl="2" algn="l" defTabSz="914400">
              <a:lnSpc>
                <a:spcPct val="110000"/>
              </a:lnSpc>
              <a:spcBef>
                <a:spcPts val="1000"/>
              </a:spcBef>
              <a:spcAft>
                <a:spcPts val="1600"/>
              </a:spcAft>
              <a:buClr>
                <a:srgbClr val="5B9BD5">
                  <a:lumMod val="60000"/>
                  <a:lumOff val="40000"/>
                </a:srgbClr>
              </a:buClr>
              <a:buSzPct val="90000"/>
              <a:defRPr/>
            </a:pPr>
            <a:r>
              <a:rPr lang="ru-RU" sz="1400" dirty="0">
                <a:solidFill>
                  <a:prstClr val="black"/>
                </a:solidFill>
                <a:latin typeface="Roboto Light"/>
                <a:ea typeface="Roboto Light"/>
                <a:cs typeface="Arial"/>
              </a:rPr>
              <a:t> 	Размещение в инфраструктуре 	заказчика или доверенном облаке 	Ростелекома</a:t>
            </a:r>
          </a:p>
          <a:p>
            <a:pPr marL="361950" marR="0" lvl="2" algn="l" defTabSz="914400">
              <a:lnSpc>
                <a:spcPct val="110000"/>
              </a:lnSpc>
              <a:spcBef>
                <a:spcPts val="1000"/>
              </a:spcBef>
              <a:spcAft>
                <a:spcPts val="1600"/>
              </a:spcAft>
              <a:buClr>
                <a:srgbClr val="5B9BD5">
                  <a:lumMod val="60000"/>
                  <a:lumOff val="40000"/>
                </a:srgbClr>
              </a:buClr>
              <a:buSzPct val="90000"/>
              <a:defRPr/>
            </a:pPr>
            <a:r>
              <a:rPr lang="ru-RU" sz="1400" dirty="0">
                <a:solidFill>
                  <a:prstClr val="black"/>
                </a:solidFill>
                <a:latin typeface="Roboto Light"/>
                <a:ea typeface="Roboto Light"/>
                <a:cs typeface="Arial"/>
              </a:rPr>
              <a:t>	Полный контроль над функционалом 	устройств</a:t>
            </a:r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2664823" y="2164321"/>
            <a:ext cx="1039803" cy="1050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704813" y="2152187"/>
            <a:ext cx="999813" cy="96602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 bwMode="auto">
          <a:xfrm>
            <a:off x="371475" y="297702"/>
            <a:ext cx="10982325" cy="38664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200" dirty="0"/>
              <a:t>Схема использования</a:t>
            </a:r>
            <a:endParaRPr sz="2200" dirty="0"/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2664823" y="2164321"/>
            <a:ext cx="1039803" cy="1050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" name="Рисунок 5" descr="Изображение выглядит как снимок экрана, сторона, фотография, множество&#10;&#10;Автоматически созданное описание">
            <a:extLst>
              <a:ext uri="{FF2B5EF4-FFF2-40B4-BE49-F238E27FC236}">
                <a16:creationId xmlns:a16="http://schemas.microsoft.com/office/drawing/2014/main" id="{43A7A58B-2873-444B-86CD-DCFFCD731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98526" y="756705"/>
            <a:ext cx="10728222" cy="5980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554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96C991E-1076-43BD-BB0F-491FEDA83F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66548" y="393025"/>
            <a:ext cx="1534722" cy="148285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3F2FF63-8A8B-4A90-9F0B-B8F475C833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04485" y="394498"/>
            <a:ext cx="1534721" cy="1481379"/>
          </a:xfrm>
          <a:prstGeom prst="rect">
            <a:avLst/>
          </a:prstGeo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C65D5AC7-6D9E-4A6E-865F-CA17F96E58D0}"/>
              </a:ext>
            </a:extLst>
          </p:cNvPr>
          <p:cNvGrpSpPr/>
          <p:nvPr/>
        </p:nvGrpSpPr>
        <p:grpSpPr>
          <a:xfrm>
            <a:off x="6508750" y="2063561"/>
            <a:ext cx="7086675" cy="5498068"/>
            <a:chOff x="6423025" y="1930211"/>
            <a:chExt cx="7086675" cy="5498068"/>
          </a:xfrm>
        </p:grpSpPr>
        <p:pic>
          <p:nvPicPr>
            <p:cNvPr id="14" name="Рисунок 13" descr="Изображение выглядит как рисунок&#10;&#10;Автоматически созданное описание">
              <a:extLst>
                <a:ext uri="{FF2B5EF4-FFF2-40B4-BE49-F238E27FC236}">
                  <a16:creationId xmlns:a16="http://schemas.microsoft.com/office/drawing/2014/main" id="{7EB0D0EB-905B-4794-A998-3A70FC90E28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423025" y="1930211"/>
              <a:ext cx="7086675" cy="5498068"/>
            </a:xfrm>
            <a:prstGeom prst="rect">
              <a:avLst/>
            </a:prstGeom>
            <a:effectLst>
              <a:outerShdw blurRad="381000" algn="ctr" rotWithShape="0">
                <a:prstClr val="black">
                  <a:alpha val="10000"/>
                </a:prstClr>
              </a:outerShdw>
            </a:effectLst>
          </p:spPr>
        </p:pic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9AE1C17C-1D57-4CB5-9DFA-F556B9FDFE8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453530" y="1968927"/>
              <a:ext cx="7013550" cy="3945122"/>
            </a:xfrm>
            <a:prstGeom prst="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FFFF8D2-1C4E-4D7A-A6CF-FEFA1EB39626}"/>
              </a:ext>
            </a:extLst>
          </p:cNvPr>
          <p:cNvSpPr txBox="1"/>
          <p:nvPr/>
        </p:nvSpPr>
        <p:spPr>
          <a:xfrm>
            <a:off x="348353" y="945295"/>
            <a:ext cx="61625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800" b="0" i="0" u="none" strike="noStrike" baseline="0" dirty="0">
                <a:solidFill>
                  <a:srgbClr val="068172"/>
                </a:solidFill>
                <a:latin typeface="Rubik-Light"/>
              </a:rPr>
              <a:t>› </a:t>
            </a:r>
            <a:r>
              <a:rPr lang="ru-RU" sz="1800" b="0" i="0" u="none" strike="noStrike" baseline="0" dirty="0">
                <a:solidFill>
                  <a:srgbClr val="000000"/>
                </a:solidFill>
                <a:latin typeface="Rubik-Light"/>
              </a:rPr>
              <a:t>Платформа управления </a:t>
            </a:r>
            <a:r>
              <a:rPr lang="ru-RU" sz="1800" b="1" i="0" u="none" strike="noStrike" baseline="0" dirty="0">
                <a:solidFill>
                  <a:srgbClr val="000000"/>
                </a:solidFill>
                <a:latin typeface="Rubik-Light"/>
              </a:rPr>
              <a:t>Аврора Центр</a:t>
            </a:r>
            <a:r>
              <a:rPr lang="ru-RU" sz="1800" b="0" i="0" u="none" strike="noStrike" baseline="0" dirty="0">
                <a:solidFill>
                  <a:srgbClr val="000000"/>
                </a:solidFill>
                <a:latin typeface="Rubik-Light"/>
              </a:rPr>
              <a:t> – </a:t>
            </a:r>
            <a:br>
              <a:rPr lang="ru-RU" sz="1800" b="0" i="0" u="none" strike="noStrike" baseline="0" dirty="0">
                <a:solidFill>
                  <a:srgbClr val="000000"/>
                </a:solidFill>
                <a:latin typeface="Rubik-Light"/>
              </a:rPr>
            </a:br>
            <a:r>
              <a:rPr lang="ru-RU" sz="1800" b="0" i="0" u="none" strike="noStrike" baseline="0" dirty="0">
                <a:solidFill>
                  <a:srgbClr val="000000"/>
                </a:solidFill>
                <a:latin typeface="Rubik-Light"/>
              </a:rPr>
              <a:t>управление корпоративными мобильными устройствами</a:t>
            </a:r>
            <a:br>
              <a:rPr lang="ru-RU" sz="1800" b="0" i="0" u="none" strike="noStrike" baseline="0" dirty="0">
                <a:solidFill>
                  <a:srgbClr val="000000"/>
                </a:solidFill>
                <a:latin typeface="Rubik-Light"/>
              </a:rPr>
            </a:br>
            <a:r>
              <a:rPr lang="ru-RU" sz="1800" b="0" i="0" u="none" strike="noStrike" baseline="0" dirty="0">
                <a:solidFill>
                  <a:srgbClr val="000000"/>
                </a:solidFill>
                <a:latin typeface="Rubik-Light"/>
              </a:rPr>
              <a:t> </a:t>
            </a:r>
          </a:p>
          <a:p>
            <a:pPr algn="l"/>
            <a:r>
              <a:rPr lang="ru-RU" sz="1800" b="0" i="0" u="none" strike="noStrike" baseline="0" dirty="0">
                <a:solidFill>
                  <a:srgbClr val="068172"/>
                </a:solidFill>
                <a:latin typeface="Rubik-Light"/>
              </a:rPr>
              <a:t>› </a:t>
            </a:r>
            <a:r>
              <a:rPr lang="ru-RU" sz="1800" b="0" i="0" u="none" strike="noStrike" baseline="0" dirty="0">
                <a:solidFill>
                  <a:srgbClr val="000000"/>
                </a:solidFill>
                <a:latin typeface="Rubik-Light"/>
              </a:rPr>
              <a:t>Корпоративный магазин приложений </a:t>
            </a:r>
            <a:r>
              <a:rPr lang="ru-RU" sz="1800" b="1" i="0" u="none" strike="noStrike" baseline="0" dirty="0">
                <a:solidFill>
                  <a:srgbClr val="000000"/>
                </a:solidFill>
                <a:latin typeface="Rubik-Light"/>
              </a:rPr>
              <a:t>Аврора Маркет</a:t>
            </a:r>
            <a:r>
              <a:rPr lang="ru-RU" sz="1800" b="0" i="0" u="none" strike="noStrike" baseline="0" dirty="0">
                <a:solidFill>
                  <a:srgbClr val="000000"/>
                </a:solidFill>
                <a:latin typeface="Rubik-Light"/>
              </a:rPr>
              <a:t> – управление жизненным циклом приложений на устройствах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B26C22-B8B3-4823-8FE1-EF917814ED37}"/>
              </a:ext>
            </a:extLst>
          </p:cNvPr>
          <p:cNvSpPr txBox="1"/>
          <p:nvPr/>
        </p:nvSpPr>
        <p:spPr>
          <a:xfrm>
            <a:off x="346182" y="2684021"/>
            <a:ext cx="61625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800" b="0" i="0" u="none" strike="noStrike" baseline="0" dirty="0">
                <a:solidFill>
                  <a:srgbClr val="068172"/>
                </a:solidFill>
                <a:latin typeface="Rubik-Light"/>
              </a:rPr>
              <a:t>Возможности Аврора Центр:</a:t>
            </a:r>
            <a:endParaRPr lang="ru-RU" dirty="0">
              <a:solidFill>
                <a:srgbClr val="000000"/>
              </a:solidFill>
              <a:latin typeface="Rubik-Light"/>
            </a:endParaRPr>
          </a:p>
          <a:p>
            <a:r>
              <a:rPr lang="ru-RU" sz="1800" b="0" i="0" u="none" strike="noStrike" baseline="0" dirty="0">
                <a:solidFill>
                  <a:srgbClr val="068172"/>
                </a:solidFill>
                <a:latin typeface="Rubik-Light"/>
              </a:rPr>
              <a:t>› </a:t>
            </a:r>
            <a:r>
              <a:rPr lang="ru-RU" dirty="0">
                <a:solidFill>
                  <a:srgbClr val="000000"/>
                </a:solidFill>
                <a:latin typeface="Rubik-Light"/>
              </a:rPr>
              <a:t>быстрая активация </a:t>
            </a:r>
            <a:r>
              <a:rPr lang="ru-RU" sz="1800" b="0" i="0" u="none" strike="noStrike" baseline="0" dirty="0">
                <a:solidFill>
                  <a:srgbClr val="000000"/>
                </a:solidFill>
                <a:latin typeface="Rubik-Light"/>
              </a:rPr>
              <a:t>мобильных </a:t>
            </a:r>
            <a:r>
              <a:rPr lang="ru-RU" dirty="0">
                <a:solidFill>
                  <a:srgbClr val="000000"/>
                </a:solidFill>
                <a:latin typeface="Rubik-Light"/>
              </a:rPr>
              <a:t>устройств</a:t>
            </a:r>
          </a:p>
          <a:p>
            <a:pPr algn="l"/>
            <a:r>
              <a:rPr lang="ru-RU" sz="1800" b="0" i="0" u="none" strike="noStrike" baseline="0" dirty="0">
                <a:solidFill>
                  <a:srgbClr val="068172"/>
                </a:solidFill>
                <a:latin typeface="Rubik-Light"/>
              </a:rPr>
              <a:t>›</a:t>
            </a:r>
            <a:r>
              <a:rPr lang="en-US" sz="1800" b="0" i="0" u="none" strike="noStrike" baseline="0" dirty="0">
                <a:solidFill>
                  <a:srgbClr val="068172"/>
                </a:solidFill>
                <a:latin typeface="Rubik-Light"/>
              </a:rPr>
              <a:t> </a:t>
            </a:r>
            <a:r>
              <a:rPr lang="ru-RU" sz="1800" b="0" i="0" u="none" strike="noStrike" baseline="0" dirty="0">
                <a:solidFill>
                  <a:srgbClr val="000000"/>
                </a:solidFill>
                <a:latin typeface="Rubik-Light"/>
              </a:rPr>
              <a:t>управление устройствами</a:t>
            </a:r>
          </a:p>
          <a:p>
            <a:pPr algn="l"/>
            <a:r>
              <a:rPr lang="ru-RU" sz="1800" b="0" i="0" u="none" strike="noStrike" baseline="0" dirty="0">
                <a:solidFill>
                  <a:srgbClr val="068172"/>
                </a:solidFill>
                <a:latin typeface="Rubik-Light"/>
              </a:rPr>
              <a:t>› </a:t>
            </a:r>
            <a:r>
              <a:rPr lang="ru-RU" sz="1800" b="0" i="0" u="none" strike="noStrike" baseline="0" dirty="0">
                <a:solidFill>
                  <a:srgbClr val="000000"/>
                </a:solidFill>
                <a:latin typeface="Rubik-Light"/>
              </a:rPr>
              <a:t>управление пользователями</a:t>
            </a:r>
          </a:p>
          <a:p>
            <a:pPr algn="l"/>
            <a:r>
              <a:rPr lang="ru-RU" sz="1800" b="0" i="0" u="none" strike="noStrike" baseline="0" dirty="0">
                <a:solidFill>
                  <a:srgbClr val="068172"/>
                </a:solidFill>
                <a:latin typeface="Rubik-Light"/>
              </a:rPr>
              <a:t>› </a:t>
            </a:r>
            <a:r>
              <a:rPr lang="ru-RU" sz="1800" b="0" i="0" u="none" strike="noStrike" baseline="0" dirty="0">
                <a:solidFill>
                  <a:srgbClr val="000000"/>
                </a:solidFill>
                <a:latin typeface="Rubik-Light"/>
              </a:rPr>
              <a:t>управление политиками </a:t>
            </a:r>
            <a:r>
              <a:rPr lang="ru-RU" dirty="0">
                <a:solidFill>
                  <a:srgbClr val="000000"/>
                </a:solidFill>
                <a:latin typeface="Rubik-Light"/>
              </a:rPr>
              <a:t>и сценариями</a:t>
            </a:r>
          </a:p>
          <a:p>
            <a:pPr algn="l"/>
            <a:r>
              <a:rPr lang="ru-RU" dirty="0">
                <a:solidFill>
                  <a:srgbClr val="000000"/>
                </a:solidFill>
                <a:latin typeface="Rubik-Light"/>
              </a:rPr>
              <a:t>› управление приложениями и обновлениями </a:t>
            </a:r>
            <a:r>
              <a:rPr lang="ru-RU" sz="1800" b="0" i="0" u="none" strike="noStrike" baseline="0" dirty="0">
                <a:solidFill>
                  <a:srgbClr val="000000"/>
                </a:solidFill>
                <a:latin typeface="Rubik-Light"/>
              </a:rPr>
              <a:t>ОС</a:t>
            </a:r>
          </a:p>
          <a:p>
            <a:pPr algn="l"/>
            <a:r>
              <a:rPr lang="ru-RU" sz="1800" b="0" i="0" u="none" strike="noStrike" baseline="0" dirty="0">
                <a:solidFill>
                  <a:srgbClr val="068172"/>
                </a:solidFill>
                <a:latin typeface="Rubik-Light"/>
              </a:rPr>
              <a:t>› </a:t>
            </a:r>
            <a:r>
              <a:rPr lang="ru-RU" dirty="0">
                <a:solidFill>
                  <a:srgbClr val="000000"/>
                </a:solidFill>
                <a:latin typeface="Rubik-Light"/>
              </a:rPr>
              <a:t>инвентаризация и мониторинг </a:t>
            </a:r>
            <a:r>
              <a:rPr lang="ru-RU" sz="1800" b="0" i="0" u="none" strike="noStrike" baseline="0" dirty="0">
                <a:solidFill>
                  <a:srgbClr val="000000"/>
                </a:solidFill>
                <a:latin typeface="Rubik-Light"/>
              </a:rPr>
              <a:t>событий</a:t>
            </a:r>
          </a:p>
          <a:p>
            <a:pPr algn="l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1C3F1-F335-4505-8AF8-FEF5DEE77CF4}"/>
              </a:ext>
            </a:extLst>
          </p:cNvPr>
          <p:cNvSpPr txBox="1"/>
          <p:nvPr/>
        </p:nvSpPr>
        <p:spPr>
          <a:xfrm>
            <a:off x="380561" y="5124818"/>
            <a:ext cx="61625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800" b="0" i="0" u="none" strike="noStrike" baseline="0" dirty="0">
                <a:solidFill>
                  <a:srgbClr val="068172"/>
                </a:solidFill>
                <a:latin typeface="Rubik-Light"/>
              </a:rPr>
              <a:t>Дополнения:</a:t>
            </a:r>
          </a:p>
          <a:p>
            <a:pPr algn="l"/>
            <a:r>
              <a:rPr lang="ru-RU" sz="1800" b="0" i="0" u="none" strike="noStrike" baseline="0" dirty="0">
                <a:solidFill>
                  <a:srgbClr val="068172"/>
                </a:solidFill>
                <a:latin typeface="Rubik-Light"/>
              </a:rPr>
              <a:t>› </a:t>
            </a:r>
            <a:r>
              <a:rPr lang="en-US" dirty="0">
                <a:solidFill>
                  <a:srgbClr val="000000"/>
                </a:solidFill>
                <a:latin typeface="Rubik-Light"/>
              </a:rPr>
              <a:t>on-premise </a:t>
            </a:r>
            <a:r>
              <a:rPr lang="ru-RU" dirty="0">
                <a:solidFill>
                  <a:srgbClr val="000000"/>
                </a:solidFill>
                <a:latin typeface="Rubik-Light"/>
              </a:rPr>
              <a:t>установка внутри периметра заказчика</a:t>
            </a:r>
            <a:endParaRPr lang="ru-RU" sz="1800" b="0" i="0" u="none" strike="noStrike" baseline="0" dirty="0">
              <a:solidFill>
                <a:srgbClr val="068172"/>
              </a:solidFill>
              <a:latin typeface="Rubik-Light"/>
            </a:endParaRPr>
          </a:p>
          <a:p>
            <a:r>
              <a:rPr lang="ru-RU" sz="1800" b="0" i="0" u="none" strike="noStrike" baseline="0" dirty="0">
                <a:solidFill>
                  <a:srgbClr val="068172"/>
                </a:solidFill>
                <a:latin typeface="Rubik-Light"/>
              </a:rPr>
              <a:t>› </a:t>
            </a:r>
            <a:r>
              <a:rPr lang="ru-RU" sz="1800" b="0" i="0" u="none" strike="noStrike" baseline="0" dirty="0">
                <a:latin typeface="Rubik-Light"/>
              </a:rPr>
              <a:t>форсированная </a:t>
            </a:r>
            <a:r>
              <a:rPr lang="en-US" sz="1800" b="0" i="0" u="none" strike="noStrike" baseline="0" dirty="0">
                <a:latin typeface="Rubik-Light"/>
              </a:rPr>
              <a:t>PUSH-</a:t>
            </a:r>
            <a:r>
              <a:rPr lang="ru-RU" sz="1800" b="0" i="0" u="none" strike="noStrike" baseline="0" dirty="0">
                <a:latin typeface="Rubik-Light"/>
              </a:rPr>
              <a:t>синхронизация с устройствами</a:t>
            </a:r>
          </a:p>
          <a:p>
            <a:r>
              <a:rPr lang="ru-RU" sz="1800" b="0" i="0" u="none" strike="noStrike" baseline="0" dirty="0">
                <a:solidFill>
                  <a:srgbClr val="068172"/>
                </a:solidFill>
                <a:latin typeface="Rubik-Light"/>
              </a:rPr>
              <a:t>› </a:t>
            </a:r>
            <a:r>
              <a:rPr lang="ru-RU" dirty="0">
                <a:latin typeface="Rubik-Light"/>
              </a:rPr>
              <a:t>сертификат</a:t>
            </a:r>
            <a:r>
              <a:rPr lang="ru-RU" sz="1800" b="0" i="0" u="none" strike="noStrike" baseline="0" dirty="0">
                <a:latin typeface="Rubik-Light"/>
              </a:rPr>
              <a:t> ФСТЭК №4203 ТУ+УД4 до 30 декабря 2024 года</a:t>
            </a:r>
          </a:p>
          <a:p>
            <a:endParaRPr lang="ru-RU" sz="1800" b="0" i="0" u="none" strike="noStrike" baseline="0" dirty="0">
              <a:latin typeface="Rubik-Light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28EA055C-DFC0-49E0-93F9-D4A015CC5E20}"/>
              </a:ext>
            </a:extLst>
          </p:cNvPr>
          <p:cNvSpPr txBox="1">
            <a:spLocks/>
          </p:cNvSpPr>
          <p:nvPr/>
        </p:nvSpPr>
        <p:spPr bwMode="auto">
          <a:xfrm>
            <a:off x="346182" y="476574"/>
            <a:ext cx="10982325" cy="386645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buNone/>
              <a:defRPr sz="2200">
                <a:solidFill>
                  <a:srgbClr val="065B90"/>
                </a:solidFill>
                <a:latin typeface="Rubik Bold"/>
                <a:ea typeface="Open Sans Extrabold"/>
                <a:cs typeface="Rubik Bold"/>
              </a:defRPr>
            </a:lvl1pPr>
          </a:lstStyle>
          <a:p>
            <a:r>
              <a:rPr lang="ru-RU" dirty="0"/>
              <a:t>Аврора Центр</a:t>
            </a:r>
          </a:p>
        </p:txBody>
      </p:sp>
    </p:spTree>
    <p:extLst>
      <p:ext uri="{BB962C8B-B14F-4D97-AF65-F5344CB8AC3E}">
        <p14:creationId xmlns:p14="http://schemas.microsoft.com/office/powerpoint/2010/main" val="97510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77641"/>
            <a:ext cx="10982325" cy="38664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000" dirty="0"/>
              <a:t>Требования к инфраструктуре </a:t>
            </a:r>
            <a:endParaRPr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 bwMode="auto">
          <a:xfrm>
            <a:off x="1076961" y="2193054"/>
            <a:ext cx="7914640" cy="3215189"/>
          </a:xfrm>
        </p:spPr>
        <p:txBody>
          <a:bodyPr lIns="0" rIns="0" anchor="t" anchorCtr="0">
            <a:noAutofit/>
          </a:bodyPr>
          <a:lstStyle>
            <a:lvl1pPr marL="0" indent="0">
              <a:buNone/>
              <a:defRPr sz="2000" spc="0">
                <a:solidFill>
                  <a:schemeClr val="bg2">
                    <a:lumMod val="50000"/>
                  </a:schemeClr>
                </a:solidFill>
                <a:latin typeface="Rubik Light"/>
                <a:cs typeface="Rubik Light"/>
              </a:defRPr>
            </a:lvl1pPr>
            <a:lvl2pPr marL="457200" indent="0">
              <a:buNone/>
              <a:defRPr sz="2000" spc="0">
                <a:solidFill>
                  <a:schemeClr val="bg2">
                    <a:lumMod val="50000"/>
                  </a:schemeClr>
                </a:solidFill>
                <a:latin typeface="Rubik Light"/>
                <a:cs typeface="Rubik Light"/>
              </a:defRPr>
            </a:lvl2pPr>
          </a:lstStyle>
          <a:p>
            <a:pPr lvl="0" defTabSz="4572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rgbClr val="076EAD"/>
              </a:buClr>
              <a:buSzPct val="85000"/>
              <a:defRPr/>
            </a:pP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Требования к процессору: не ниже 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Intel® Xeon,</a:t>
            </a:r>
            <a:b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</a:b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с частотой 2,00 ГГц, не менее 2 ядра</a:t>
            </a:r>
            <a:endParaRPr dirty="0"/>
          </a:p>
          <a:p>
            <a:pPr lvl="0" defTabSz="4572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rgbClr val="076EAD"/>
              </a:buClr>
              <a:buSzPct val="85000"/>
              <a:defRPr/>
            </a:pP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Требования к объёму памяти: не менее 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RAM 3 GB</a:t>
            </a:r>
            <a:endParaRPr lang="ru-RU" sz="18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 defTabSz="4572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rgbClr val="076EAD"/>
              </a:buClr>
              <a:buSzPct val="85000"/>
              <a:defRPr/>
            </a:pP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Поддерживаемые ОС: 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CentOS 7.6</a:t>
            </a: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и выше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или Альт 8 СП Сервер*</a:t>
            </a:r>
            <a:endParaRPr lang="en-US" sz="18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 defTabSz="4572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rgbClr val="076EAD"/>
              </a:buClr>
              <a:buSzPct val="85000"/>
              <a:defRPr/>
            </a:pP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Поддерживаемые СУБД: 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Postgres Pro Standard</a:t>
            </a: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*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11.7.1</a:t>
            </a: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или 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PostgreSQL</a:t>
            </a: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 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11.2</a:t>
            </a: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 и выше</a:t>
            </a:r>
            <a:endParaRPr dirty="0"/>
          </a:p>
          <a:p>
            <a:pPr lvl="0" defTabSz="4572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>
                <a:srgbClr val="076EAD"/>
              </a:buClr>
              <a:buSzPct val="85000"/>
              <a:defRPr/>
            </a:pP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Поддерживаемые СЗИ от НСД: 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Dallas Lock Linux</a:t>
            </a: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*</a:t>
            </a:r>
            <a:b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</a:b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или 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Secret Net LSP</a:t>
            </a: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*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</a:t>
            </a: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или Аккорд 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XK</a:t>
            </a: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*</a:t>
            </a:r>
          </a:p>
        </p:txBody>
      </p:sp>
      <p:sp>
        <p:nvSpPr>
          <p:cNvPr id="6" name="Прямоугольник 15"/>
          <p:cNvSpPr/>
          <p:nvPr/>
        </p:nvSpPr>
        <p:spPr bwMode="auto">
          <a:xfrm>
            <a:off x="384727" y="800673"/>
            <a:ext cx="9495337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Rubik Medium"/>
                <a:cs typeface="Rubik Medium"/>
              </a:rPr>
              <a:t>Оптимальные системные и аппаратные требования с расчетом на 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Rubik Medium"/>
                <a:cs typeface="Rubik Medium"/>
              </a:rPr>
              <a:t>10 000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Rubik Medium"/>
                <a:cs typeface="Rubik Medium"/>
              </a:rPr>
              <a:t>мобильных устройств. </a:t>
            </a:r>
            <a:b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Rubik Medium"/>
                <a:cs typeface="Rubik Medium"/>
              </a:rPr>
            </a:b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Rubik Medium"/>
              <a:cs typeface="Rubik Medium"/>
            </a:endParaRPr>
          </a:p>
          <a:p>
            <a:pPr>
              <a:defRPr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Rubik Medium"/>
                <a:cs typeface="Rubik Medium"/>
              </a:rPr>
              <a:t>Рекомендуется 3 сервера приложений с следующими характеристиками для каждого:</a:t>
            </a:r>
            <a:endParaRPr dirty="0"/>
          </a:p>
        </p:txBody>
      </p:sp>
      <p:pic>
        <p:nvPicPr>
          <p:cNvPr id="7" name="Рисунок 1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55502" y="2223534"/>
            <a:ext cx="453271" cy="461665"/>
          </a:xfrm>
          <a:prstGeom prst="rect">
            <a:avLst/>
          </a:prstGeom>
        </p:spPr>
      </p:pic>
      <p:pic>
        <p:nvPicPr>
          <p:cNvPr id="8" name="Рисунок 1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384727" y="2920725"/>
            <a:ext cx="542925" cy="365559"/>
          </a:xfrm>
          <a:prstGeom prst="rect">
            <a:avLst/>
          </a:prstGeom>
        </p:spPr>
      </p:pic>
      <p:pic>
        <p:nvPicPr>
          <p:cNvPr id="9" name="Рисунок 19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53057" y="3399231"/>
            <a:ext cx="485775" cy="438149"/>
          </a:xfrm>
          <a:prstGeom prst="rect">
            <a:avLst/>
          </a:prstGeom>
        </p:spPr>
      </p:pic>
      <p:pic>
        <p:nvPicPr>
          <p:cNvPr id="10" name="Рисунок 20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371475" y="4016327"/>
            <a:ext cx="581025" cy="581025"/>
          </a:xfrm>
          <a:prstGeom prst="rect">
            <a:avLst/>
          </a:prstGeom>
        </p:spPr>
      </p:pic>
      <p:pic>
        <p:nvPicPr>
          <p:cNvPr id="11" name="Рисунок 21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386381" y="4787554"/>
            <a:ext cx="619125" cy="4953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D025E51-F684-4FF3-8271-A890EB5442F6}"/>
              </a:ext>
            </a:extLst>
          </p:cNvPr>
          <p:cNvSpPr/>
          <p:nvPr/>
        </p:nvSpPr>
        <p:spPr bwMode="auto">
          <a:xfrm>
            <a:off x="413026" y="5700014"/>
            <a:ext cx="115871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65B90"/>
                </a:solidFill>
                <a:cs typeface="Rubik Bold" panose="00000800000000000000" pitchFamily="2" charset="-79"/>
              </a:rPr>
              <a:t>Аврора Центр может масштабироваться до управления </a:t>
            </a:r>
            <a:r>
              <a:rPr lang="ru-RU" sz="2000" b="1" dirty="0">
                <a:solidFill>
                  <a:srgbClr val="065B90"/>
                </a:solidFill>
                <a:cs typeface="Rubik Bold" panose="00000800000000000000" pitchFamily="2" charset="-79"/>
              </a:rPr>
              <a:t>500.000 </a:t>
            </a:r>
            <a:r>
              <a:rPr lang="ru-RU" sz="2000" dirty="0">
                <a:solidFill>
                  <a:srgbClr val="065B90"/>
                </a:solidFill>
                <a:cs typeface="Rubik Bold" panose="00000800000000000000" pitchFamily="2" charset="-79"/>
              </a:rPr>
              <a:t>устройств.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A5B513C-2D01-4404-A7E5-54EAC5503978}"/>
              </a:ext>
            </a:extLst>
          </p:cNvPr>
          <p:cNvSpPr/>
          <p:nvPr/>
        </p:nvSpPr>
        <p:spPr bwMode="auto">
          <a:xfrm>
            <a:off x="371473" y="6222549"/>
            <a:ext cx="1182052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65B90"/>
                </a:solidFill>
                <a:cs typeface="Rubik Bold" panose="00000800000000000000" pitchFamily="2" charset="-79"/>
              </a:rPr>
              <a:t>*</a:t>
            </a:r>
            <a:r>
              <a:rPr lang="en-US" sz="1600" dirty="0">
                <a:solidFill>
                  <a:srgbClr val="065B90"/>
                </a:solidFill>
                <a:cs typeface="Rubik Bold" panose="00000800000000000000" pitchFamily="2" charset="-79"/>
              </a:rPr>
              <a:t> — </a:t>
            </a:r>
            <a:r>
              <a:rPr lang="ru-RU" sz="1600" dirty="0">
                <a:solidFill>
                  <a:srgbClr val="065B90"/>
                </a:solidFill>
                <a:cs typeface="Rubik Bold" panose="00000800000000000000" pitchFamily="2" charset="-79"/>
              </a:rPr>
              <a:t>решения, имеющие сертификаты соответствия ФСТЭК России, для создания защищенного контура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>
            <a:spLocks noGrp="1"/>
          </p:cNvSpPr>
          <p:nvPr>
            <p:ph type="title"/>
          </p:nvPr>
        </p:nvSpPr>
        <p:spPr bwMode="auto">
          <a:xfrm>
            <a:off x="371475" y="654755"/>
            <a:ext cx="10982325" cy="38664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200" dirty="0"/>
              <a:t>Поддержка новых устройств на ОС Аврора</a:t>
            </a:r>
            <a:endParaRPr sz="2200" dirty="0"/>
          </a:p>
        </p:txBody>
      </p:sp>
      <p:sp>
        <p:nvSpPr>
          <p:cNvPr id="11" name="Объект 4">
            <a:extLst>
              <a:ext uri="{FF2B5EF4-FFF2-40B4-BE49-F238E27FC236}">
                <a16:creationId xmlns:a16="http://schemas.microsoft.com/office/drawing/2014/main" id="{AD2A0AA7-0719-482C-8091-6D94B9C1DBE6}"/>
              </a:ext>
            </a:extLst>
          </p:cNvPr>
          <p:cNvSpPr txBox="1">
            <a:spLocks/>
          </p:cNvSpPr>
          <p:nvPr/>
        </p:nvSpPr>
        <p:spPr>
          <a:xfrm>
            <a:off x="874712" y="4077412"/>
            <a:ext cx="3383280" cy="2051925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>
            <a:lvl1pPr marL="263525" indent="-2635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Font typeface="ALS Hauss S" panose="00000500000000000000" pitchFamily="2" charset="0"/>
              <a:buChar char="›"/>
              <a:defRPr sz="2600" kern="1200">
                <a:solidFill>
                  <a:schemeClr val="bg1"/>
                </a:solidFill>
                <a:latin typeface="ALS Hauss Variable" panose="00000500000000000000" pitchFamily="50" charset="0"/>
                <a:ea typeface="+mn-ea"/>
                <a:cs typeface="+mn-cs"/>
              </a:defRPr>
            </a:lvl1pPr>
            <a:lvl2pPr marL="447675" indent="-265113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90000"/>
              <a:buFontTx/>
              <a:buChar char="›"/>
              <a:defRPr sz="2400" kern="1200">
                <a:solidFill>
                  <a:schemeClr val="bg1"/>
                </a:solidFill>
                <a:latin typeface="ALS Hauss Variable" panose="00000500000000000000" pitchFamily="50" charset="0"/>
                <a:ea typeface="+mn-ea"/>
                <a:cs typeface="+mn-cs"/>
              </a:defRPr>
            </a:lvl2pPr>
            <a:lvl3pPr marL="720725" indent="-27305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80000"/>
              <a:buFont typeface="ALS Hauss S" panose="00000500000000000000" pitchFamily="2" charset="0"/>
              <a:buChar char="›"/>
              <a:defRPr sz="2000" kern="1200">
                <a:solidFill>
                  <a:schemeClr val="bg1"/>
                </a:solidFill>
                <a:latin typeface="ALS Hauss Variable" panose="00000500000000000000" pitchFamily="50" charset="0"/>
                <a:ea typeface="+mn-ea"/>
                <a:cs typeface="+mn-cs"/>
              </a:defRPr>
            </a:lvl3pPr>
            <a:lvl4pPr marL="985838" indent="-265113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70000"/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Variable" panose="00000500000000000000" pitchFamily="50" charset="0"/>
                <a:ea typeface="+mn-ea"/>
                <a:cs typeface="+mn-cs"/>
              </a:defRPr>
            </a:lvl4pPr>
            <a:lvl5pPr marL="1260475" indent="-274638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60000"/>
              <a:buFont typeface="ALS Hauss S" panose="00000500000000000000" pitchFamily="2" charset="0"/>
              <a:buChar char="›"/>
              <a:defRPr sz="1800" kern="1200">
                <a:solidFill>
                  <a:schemeClr val="bg1"/>
                </a:solidFill>
                <a:latin typeface="ALS Hauss Variable" panose="00000500000000000000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92075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None/>
            </a:pPr>
            <a:r>
              <a:rPr lang="en-US" sz="1600" b="1" dirty="0" err="1"/>
              <a:t>Qtech</a:t>
            </a:r>
            <a:r>
              <a:rPr lang="en-US" sz="1600" b="1" dirty="0"/>
              <a:t> QMP-M1-N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AC7DDF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1200" dirty="0"/>
              <a:t>MediaTek </a:t>
            </a:r>
            <a:r>
              <a:rPr lang="ru-RU" sz="1200" dirty="0"/>
              <a:t>МТ </a:t>
            </a:r>
            <a:r>
              <a:rPr lang="en-US" sz="1200" dirty="0"/>
              <a:t>WA1,3</a:t>
            </a:r>
            <a:r>
              <a:rPr lang="ru-RU" sz="1200" dirty="0"/>
              <a:t>ГГц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AC7DD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/>
              <a:t>Дисплей: 5.99” 1440*720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AC7DD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/>
              <a:t>Память: 2/16 ГБ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AC7DD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/>
              <a:t>Камеры: 8/2МП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AC7DD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/>
              <a:t>Аккумулятор:  4000 </a:t>
            </a:r>
            <a:r>
              <a:rPr lang="en-US" sz="1200" dirty="0" err="1"/>
              <a:t>mAh</a:t>
            </a:r>
            <a:r>
              <a:rPr lang="en-US" sz="1200" dirty="0"/>
              <a:t>, Li-ion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AC7DDF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1200" dirty="0"/>
              <a:t>NFC, Fingerprint</a:t>
            </a:r>
          </a:p>
        </p:txBody>
      </p:sp>
      <p:sp>
        <p:nvSpPr>
          <p:cNvPr id="12" name="Объект 4">
            <a:extLst>
              <a:ext uri="{FF2B5EF4-FFF2-40B4-BE49-F238E27FC236}">
                <a16:creationId xmlns:a16="http://schemas.microsoft.com/office/drawing/2014/main" id="{B5E2E35A-F1C4-43F5-A910-5EEAEDD1612E}"/>
              </a:ext>
            </a:extLst>
          </p:cNvPr>
          <p:cNvSpPr txBox="1">
            <a:spLocks/>
          </p:cNvSpPr>
          <p:nvPr/>
        </p:nvSpPr>
        <p:spPr>
          <a:xfrm>
            <a:off x="4404360" y="4077412"/>
            <a:ext cx="3383280" cy="2051925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>
            <a:lvl1pPr marL="263525" indent="-2635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Font typeface="ALS Hauss S" panose="00000500000000000000" pitchFamily="2" charset="0"/>
              <a:buChar char="›"/>
              <a:defRPr sz="26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1pPr>
            <a:lvl2pPr marL="447675" indent="-265113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90000"/>
              <a:buFontTx/>
              <a:buChar char="›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2pPr>
            <a:lvl3pPr marL="720725" indent="-27305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80000"/>
              <a:buFont typeface="ALS Hauss S" panose="00000500000000000000" pitchFamily="2" charset="0"/>
              <a:buChar char="›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3pPr>
            <a:lvl4pPr marL="985838" indent="-265113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70000"/>
              <a:buFont typeface="ALS Hauss S" panose="00000500000000000000" pitchFamily="2" charset="0"/>
              <a:buChar char="›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4pPr>
            <a:lvl5pPr marL="1260475" indent="-274638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BC4FC"/>
              </a:buClr>
              <a:buSzPct val="60000"/>
              <a:buFont typeface="ALS Hauss S" panose="00000500000000000000" pitchFamily="2" charset="0"/>
              <a:buChar char="›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LS Hauss Variable" panose="00000500000000000000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92075">
              <a:lnSpc>
                <a:spcPct val="100000"/>
              </a:lnSpc>
              <a:spcBef>
                <a:spcPts val="0"/>
              </a:spcBef>
              <a:buClr>
                <a:srgbClr val="E3D9FF"/>
              </a:buClr>
              <a:buSzPct val="80000"/>
              <a:buNone/>
            </a:pPr>
            <a:r>
              <a:rPr lang="en-US" sz="1600" b="1" dirty="0" err="1">
                <a:solidFill>
                  <a:schemeClr val="bg1"/>
                </a:solidFill>
              </a:rPr>
              <a:t>Qtech</a:t>
            </a:r>
            <a:r>
              <a:rPr lang="en-US" sz="1600" b="1" dirty="0">
                <a:solidFill>
                  <a:schemeClr val="bg1"/>
                </a:solidFill>
              </a:rPr>
              <a:t> QMP-M1-N IP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AC7DDF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</a:rPr>
              <a:t>MediaTek </a:t>
            </a:r>
            <a:r>
              <a:rPr lang="ru-RU" sz="1200" dirty="0">
                <a:solidFill>
                  <a:schemeClr val="bg1"/>
                </a:solidFill>
              </a:rPr>
              <a:t>МТ 6739</a:t>
            </a:r>
            <a:r>
              <a:rPr lang="en-US" sz="1200" dirty="0">
                <a:solidFill>
                  <a:schemeClr val="bg1"/>
                </a:solidFill>
              </a:rPr>
              <a:t>WA 1,3</a:t>
            </a:r>
            <a:r>
              <a:rPr lang="ru-RU" sz="1200" dirty="0">
                <a:solidFill>
                  <a:schemeClr val="bg1"/>
                </a:solidFill>
              </a:rPr>
              <a:t>ГГц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AC7DD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Дисплей: 5.71” 1520*720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AC7DD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Память: 3/32 ГБ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AC7DD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Камеры: 13/5МП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AC7DDF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Аккумулятор:  4000 </a:t>
            </a:r>
            <a:r>
              <a:rPr lang="en-US" sz="1200" dirty="0" err="1">
                <a:solidFill>
                  <a:schemeClr val="bg1"/>
                </a:solidFill>
              </a:rPr>
              <a:t>mAh</a:t>
            </a:r>
            <a:r>
              <a:rPr lang="en-US" sz="1200" dirty="0">
                <a:solidFill>
                  <a:schemeClr val="bg1"/>
                </a:solidFill>
              </a:rPr>
              <a:t>, Li-ion</a:t>
            </a:r>
          </a:p>
          <a:p>
            <a:pPr marL="84138" indent="-84138">
              <a:lnSpc>
                <a:spcPct val="100000"/>
              </a:lnSpc>
              <a:spcBef>
                <a:spcPts val="0"/>
              </a:spcBef>
              <a:buClr>
                <a:srgbClr val="AC7DDF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</a:rPr>
              <a:t>NFC, IP 68</a:t>
            </a:r>
          </a:p>
        </p:txBody>
      </p:sp>
      <p:pic>
        <p:nvPicPr>
          <p:cNvPr id="13" name="Рисунок 24">
            <a:extLst>
              <a:ext uri="{FF2B5EF4-FFF2-40B4-BE49-F238E27FC236}">
                <a16:creationId xmlns:a16="http://schemas.microsoft.com/office/drawing/2014/main" id="{1EE6C86F-DE67-46BF-BB28-581E1D17C6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902" y="1289310"/>
            <a:ext cx="3006835" cy="3006835"/>
          </a:xfrm>
          <a:prstGeom prst="rect">
            <a:avLst/>
          </a:prstGeom>
          <a:effectLst/>
        </p:spPr>
      </p:pic>
      <p:pic>
        <p:nvPicPr>
          <p:cNvPr id="14" name="Рисунок 26">
            <a:extLst>
              <a:ext uri="{FF2B5EF4-FFF2-40B4-BE49-F238E27FC236}">
                <a16:creationId xmlns:a16="http://schemas.microsoft.com/office/drawing/2014/main" id="{41C7282D-384B-423D-A9CC-DE2F653C34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50683" y="1365176"/>
            <a:ext cx="2712237" cy="2712237"/>
          </a:xfrm>
          <a:prstGeom prst="rect">
            <a:avLst/>
          </a:prstGeom>
          <a:effectLst/>
        </p:spPr>
      </p:pic>
      <p:sp>
        <p:nvSpPr>
          <p:cNvPr id="15" name="Текстовое поле 47">
            <a:extLst>
              <a:ext uri="{FF2B5EF4-FFF2-40B4-BE49-F238E27FC236}">
                <a16:creationId xmlns:a16="http://schemas.microsoft.com/office/drawing/2014/main" id="{0EC0F591-2B3F-4575-8763-A660B40FD571}"/>
              </a:ext>
            </a:extLst>
          </p:cNvPr>
          <p:cNvSpPr/>
          <p:nvPr/>
        </p:nvSpPr>
        <p:spPr bwMode="auto">
          <a:xfrm>
            <a:off x="7650829" y="3996812"/>
            <a:ext cx="3525999" cy="2213124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182880" tIns="0" rIns="13716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lvl="0" indent="0">
              <a:lnSpc>
                <a:spcPct val="120000"/>
              </a:lnSpc>
              <a:spcBef>
                <a:spcPts val="20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lang="ru-RU" sz="1600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  </a:t>
            </a:r>
            <a:r>
              <a:rPr lang="en-US" sz="1600" b="1" dirty="0">
                <a:solidFill>
                  <a:schemeClr val="bg1"/>
                </a:solidFill>
                <a:latin typeface="ALS Hauss Variable" panose="00000500000000000000" pitchFamily="50" charset="0"/>
              </a:rPr>
              <a:t>F+ R570</a:t>
            </a:r>
            <a:endParaRPr lang="ru-RU" sz="1600" b="1" dirty="0">
              <a:solidFill>
                <a:schemeClr val="bg1"/>
              </a:solidFill>
              <a:latin typeface="ALS Hauss Variable" panose="00000500000000000000" pitchFamily="50" charset="0"/>
            </a:endParaRPr>
          </a:p>
          <a:p>
            <a:pPr marL="90488" indent="-90488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2">
                  <a:lumMod val="40000"/>
                  <a:lumOff val="60000"/>
                </a:schemeClr>
              </a:buClr>
              <a:buSzPct val="85000"/>
              <a:buFontTx/>
              <a:buChar char="›"/>
              <a:defRPr/>
            </a:pPr>
            <a:r>
              <a:rPr lang="en-US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MediaTek MT6765</a:t>
            </a:r>
            <a:r>
              <a:rPr lang="ru-RU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, 8-ядерный, </a:t>
            </a:r>
            <a:r>
              <a:rPr lang="en-US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2.3</a:t>
            </a:r>
            <a:r>
              <a:rPr lang="ru-RU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 ГГц</a:t>
            </a:r>
            <a:endParaRPr lang="en-US" sz="1200" dirty="0">
              <a:solidFill>
                <a:schemeClr val="bg1"/>
              </a:solidFill>
              <a:latin typeface="ALS Hauss Variable" panose="00000500000000000000" pitchFamily="50" charset="0"/>
            </a:endParaRPr>
          </a:p>
          <a:p>
            <a:pPr marL="90488" marR="0" lvl="0" indent="-90488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2">
                  <a:lumMod val="40000"/>
                  <a:lumOff val="60000"/>
                </a:schemeClr>
              </a:buClr>
              <a:buSzPct val="85000"/>
              <a:buFontTx/>
              <a:buChar char="›"/>
              <a:defRPr/>
            </a:pPr>
            <a:r>
              <a:rPr lang="ru-RU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Дисплей</a:t>
            </a:r>
            <a:r>
              <a:rPr lang="en-US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: 5</a:t>
            </a:r>
            <a:r>
              <a:rPr lang="ru-RU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.</a:t>
            </a:r>
            <a:r>
              <a:rPr lang="en-US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7” </a:t>
            </a:r>
            <a:r>
              <a:rPr lang="ru-RU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 1</a:t>
            </a:r>
            <a:r>
              <a:rPr lang="en-US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44</a:t>
            </a:r>
            <a:r>
              <a:rPr lang="ru-RU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0*7</a:t>
            </a:r>
            <a:r>
              <a:rPr lang="en-US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20</a:t>
            </a:r>
            <a:endParaRPr lang="ru-RU" sz="1200" dirty="0">
              <a:solidFill>
                <a:schemeClr val="bg1"/>
              </a:solidFill>
              <a:latin typeface="ALS Hauss Variable" panose="00000500000000000000" pitchFamily="50" charset="0"/>
            </a:endParaRPr>
          </a:p>
          <a:p>
            <a:pPr marL="90488" lvl="0" indent="-90488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2">
                  <a:lumMod val="40000"/>
                  <a:lumOff val="60000"/>
                </a:schemeClr>
              </a:buClr>
              <a:buSzPct val="85000"/>
              <a:buFontTx/>
              <a:buChar char="›"/>
              <a:defRPr/>
            </a:pPr>
            <a:r>
              <a:rPr lang="ru-RU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Память</a:t>
            </a:r>
            <a:r>
              <a:rPr lang="en-US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: 4</a:t>
            </a:r>
            <a:r>
              <a:rPr lang="ru-RU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64 </a:t>
            </a:r>
            <a:r>
              <a:rPr lang="ru-RU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Гб</a:t>
            </a:r>
          </a:p>
          <a:p>
            <a:pPr marL="90488" lvl="0" indent="-90488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2">
                  <a:lumMod val="40000"/>
                  <a:lumOff val="60000"/>
                </a:schemeClr>
              </a:buClr>
              <a:buSzPct val="85000"/>
              <a:buFontTx/>
              <a:buChar char="›"/>
              <a:defRPr/>
            </a:pPr>
            <a:r>
              <a:rPr lang="ru-RU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Камеры: 1</a:t>
            </a:r>
            <a:r>
              <a:rPr lang="en-US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8</a:t>
            </a:r>
            <a:r>
              <a:rPr lang="ru-RU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МП</a:t>
            </a:r>
            <a:endParaRPr sz="1200" dirty="0">
              <a:solidFill>
                <a:schemeClr val="bg1"/>
              </a:solidFill>
              <a:latin typeface="ALS Hauss Variable" panose="00000500000000000000" pitchFamily="50" charset="0"/>
            </a:endParaRPr>
          </a:p>
          <a:p>
            <a:pPr marL="90488" indent="-90488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2">
                  <a:lumMod val="40000"/>
                  <a:lumOff val="60000"/>
                </a:schemeClr>
              </a:buClr>
              <a:buSzPct val="85000"/>
              <a:buFontTx/>
              <a:buChar char="›"/>
              <a:defRPr/>
            </a:pPr>
            <a:r>
              <a:rPr lang="ru-RU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Аккумулятор :  </a:t>
            </a:r>
            <a:r>
              <a:rPr lang="en-US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5080</a:t>
            </a:r>
            <a:r>
              <a:rPr lang="ru-RU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 </a:t>
            </a:r>
            <a:r>
              <a:rPr lang="ru-RU" sz="1200" dirty="0" err="1">
                <a:solidFill>
                  <a:schemeClr val="bg1"/>
                </a:solidFill>
                <a:latin typeface="ALS Hauss Variable" panose="00000500000000000000" pitchFamily="50" charset="0"/>
              </a:rPr>
              <a:t>mAh</a:t>
            </a:r>
            <a:r>
              <a:rPr lang="ru-RU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, Li-</a:t>
            </a:r>
            <a:r>
              <a:rPr lang="ru-RU" sz="1200" dirty="0" err="1">
                <a:solidFill>
                  <a:schemeClr val="bg1"/>
                </a:solidFill>
                <a:latin typeface="ALS Hauss Variable" panose="00000500000000000000" pitchFamily="50" charset="0"/>
              </a:rPr>
              <a:t>ion</a:t>
            </a:r>
            <a:r>
              <a:rPr lang="ru-RU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, сменный</a:t>
            </a:r>
            <a:endParaRPr sz="1200" dirty="0">
              <a:solidFill>
                <a:schemeClr val="bg1"/>
              </a:solidFill>
              <a:latin typeface="ALS Hauss Variable" panose="00000500000000000000" pitchFamily="50" charset="0"/>
            </a:endParaRPr>
          </a:p>
          <a:p>
            <a:pPr marL="90488" marR="0" lvl="0" indent="-90488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2">
                  <a:lumMod val="40000"/>
                  <a:lumOff val="60000"/>
                </a:schemeClr>
              </a:buClr>
              <a:buSzPct val="85000"/>
              <a:buFontTx/>
              <a:buChar char="›"/>
              <a:defRPr/>
            </a:pPr>
            <a:r>
              <a:rPr lang="en-US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NFC,</a:t>
            </a:r>
            <a:r>
              <a:rPr lang="ru-RU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 </a:t>
            </a:r>
            <a:r>
              <a:rPr lang="en-US" sz="1200" dirty="0">
                <a:solidFill>
                  <a:schemeClr val="bg1"/>
                </a:solidFill>
                <a:latin typeface="ALS Hauss Variable" panose="00000500000000000000" pitchFamily="50" charset="0"/>
              </a:rPr>
              <a:t>IP68</a:t>
            </a:r>
            <a:endParaRPr lang="ru-RU" sz="1200" dirty="0">
              <a:solidFill>
                <a:schemeClr val="bg1"/>
              </a:solidFill>
              <a:latin typeface="ALS Hauss Variable" panose="00000500000000000000" pitchFamily="50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759AD84-8EE1-44BF-8185-5D0CB9091D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7787641" y="1284575"/>
            <a:ext cx="1488612" cy="271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796441"/>
      </p:ext>
    </p:extLst>
  </p:cSld>
  <p:clrMapOvr>
    <a:masterClrMapping/>
  </p:clrMapOvr>
</p:sld>
</file>

<file path=ppt/theme/theme1.xml><?xml version="1.0" encoding="utf-8"?>
<a:theme xmlns:a="http://schemas.openxmlformats.org/drawingml/2006/main" name="4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7839</TotalTime>
  <Words>1755</Words>
  <Application>Microsoft Office PowerPoint</Application>
  <PresentationFormat>Широкоэкранный</PresentationFormat>
  <Paragraphs>278</Paragraphs>
  <Slides>16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34" baseType="lpstr">
      <vt:lpstr>Akrobat</vt:lpstr>
      <vt:lpstr>ALS Hauss S</vt:lpstr>
      <vt:lpstr>ALS Hauss Variable</vt:lpstr>
      <vt:lpstr>ALS Hauss Variable Black</vt:lpstr>
      <vt:lpstr>ALS Hauss Variable Light</vt:lpstr>
      <vt:lpstr>Arial</vt:lpstr>
      <vt:lpstr>Calibri</vt:lpstr>
      <vt:lpstr>Roboto</vt:lpstr>
      <vt:lpstr>Roboto Light</vt:lpstr>
      <vt:lpstr>Roboto-Light</vt:lpstr>
      <vt:lpstr>Rubik</vt:lpstr>
      <vt:lpstr>Rubik Bold</vt:lpstr>
      <vt:lpstr>Rubik Light</vt:lpstr>
      <vt:lpstr>Rubik Medium</vt:lpstr>
      <vt:lpstr>Rubik-Light</vt:lpstr>
      <vt:lpstr>Trebuchet MS</vt:lpstr>
      <vt:lpstr>Wingdings</vt:lpstr>
      <vt:lpstr>4_Специальное оформление</vt:lpstr>
      <vt:lpstr>Аврора Центр  Новая версия. Новые возможности </vt:lpstr>
      <vt:lpstr>Основные драйверы цифровой мобильности</vt:lpstr>
      <vt:lpstr>Презентация PowerPoint</vt:lpstr>
      <vt:lpstr>Примеры реализованных проектов с использованием Аврора Центр</vt:lpstr>
      <vt:lpstr>Архитектура корпоративной мобильности</vt:lpstr>
      <vt:lpstr>Схема использования</vt:lpstr>
      <vt:lpstr>Презентация PowerPoint</vt:lpstr>
      <vt:lpstr>Требования к инфраструктуре </vt:lpstr>
      <vt:lpstr>Поддержка новых устройств на ОС Аврора</vt:lpstr>
      <vt:lpstr>Поддержка новых устройств на ОС Аврора</vt:lpstr>
      <vt:lpstr>Презентация PowerPoint</vt:lpstr>
      <vt:lpstr>Политики и сценарии</vt:lpstr>
      <vt:lpstr>Презентация PowerPoint</vt:lpstr>
      <vt:lpstr>Приложения в экосистеме Аврора</vt:lpstr>
      <vt:lpstr>Презентация PowerPoint</vt:lpstr>
      <vt:lpstr>Спасибо!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МОБИЛЬНАЯ ОПЕРАЦИОННАЯ  СИСТЕМА АВРОРА</dc:title>
  <dc:creator>Mikhail Zubov</dc:creator>
  <cp:lastModifiedBy>Petr Filippov</cp:lastModifiedBy>
  <cp:revision>107</cp:revision>
  <dcterms:created xsi:type="dcterms:W3CDTF">2021-04-21T14:48:21Z</dcterms:created>
  <dcterms:modified xsi:type="dcterms:W3CDTF">2021-12-21T07:43:18Z</dcterms:modified>
</cp:coreProperties>
</file>